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70" r:id="rId4"/>
    <p:sldId id="307" r:id="rId5"/>
    <p:sldId id="311" r:id="rId6"/>
    <p:sldId id="310" r:id="rId7"/>
    <p:sldId id="313" r:id="rId8"/>
    <p:sldId id="300" r:id="rId9"/>
    <p:sldId id="305" r:id="rId10"/>
    <p:sldId id="304" r:id="rId11"/>
    <p:sldId id="314" r:id="rId12"/>
    <p:sldId id="312" r:id="rId13"/>
    <p:sldId id="315" r:id="rId14"/>
    <p:sldId id="308" r:id="rId15"/>
    <p:sldId id="301" r:id="rId16"/>
    <p:sldId id="306" r:id="rId17"/>
    <p:sldId id="258" r:id="rId18"/>
    <p:sldId id="288" r:id="rId19"/>
    <p:sldId id="289" r:id="rId20"/>
    <p:sldId id="290" r:id="rId21"/>
    <p:sldId id="291" r:id="rId22"/>
    <p:sldId id="296" r:id="rId23"/>
    <p:sldId id="292" r:id="rId24"/>
    <p:sldId id="271" r:id="rId25"/>
    <p:sldId id="269" r:id="rId26"/>
    <p:sldId id="297" r:id="rId27"/>
    <p:sldId id="272" r:id="rId28"/>
    <p:sldId id="273" r:id="rId29"/>
    <p:sldId id="274" r:id="rId30"/>
    <p:sldId id="275" r:id="rId31"/>
    <p:sldId id="298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62" r:id="rId45"/>
    <p:sldId id="266" r:id="rId46"/>
    <p:sldId id="26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J" initials="Y" lastIdx="1" clrIdx="0">
    <p:extLst>
      <p:ext uri="{19B8F6BF-5375-455C-9EA6-DF929625EA0E}">
        <p15:presenceInfo xmlns:p15="http://schemas.microsoft.com/office/powerpoint/2012/main" userId="Y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1D0"/>
    <a:srgbClr val="0F518E"/>
    <a:srgbClr val="3F98EB"/>
    <a:srgbClr val="FFFFFF"/>
    <a:srgbClr val="8D8D8D"/>
    <a:srgbClr val="595959"/>
    <a:srgbClr val="029BE9"/>
    <a:srgbClr val="019AE8"/>
    <a:srgbClr val="0192E3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E3-48DB-AACF-EF6ADB579850}"/>
              </c:ext>
            </c:extLst>
          </c:dPt>
          <c:dPt>
            <c:idx val="1"/>
            <c:bubble3D val="0"/>
            <c:spPr>
              <a:solidFill>
                <a:srgbClr val="01B1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3-48DB-AACF-EF6ADB57985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2E3-48DB-AACF-EF6ADB579850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2E3-48DB-AACF-EF6ADB579850}"/>
              </c:ext>
            </c:extLst>
          </c:dPt>
          <c:cat>
            <c:strRef>
              <c:f>Sheet1!$A$2:$A$5</c:f>
              <c:strCache>
                <c:ptCount val="4"/>
                <c:pt idx="0">
                  <c:v>해외여행</c:v>
                </c:pt>
                <c:pt idx="1">
                  <c:v>국내여행</c:v>
                </c:pt>
                <c:pt idx="2">
                  <c:v>호캉스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43.5</c:v>
                </c:pt>
                <c:pt idx="1">
                  <c:v>30.9</c:v>
                </c:pt>
                <c:pt idx="2">
                  <c:v>14.5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E3-48DB-AACF-EF6ADB579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E7-4058-88B9-CDAEF151F8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E7-4058-88B9-CDAEF151F8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E7-4058-88B9-CDAEF151F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744256"/>
        <c:axId val="6741904"/>
      </c:barChart>
      <c:catAx>
        <c:axId val="674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41904"/>
        <c:crosses val="autoZero"/>
        <c:auto val="1"/>
        <c:lblAlgn val="ctr"/>
        <c:lblOffset val="100"/>
        <c:noMultiLvlLbl val="0"/>
      </c:catAx>
      <c:valAx>
        <c:axId val="67419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4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12-467E-ACFE-478F8FF976C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12-467E-ACFE-478F8FF976C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012-467E-ACFE-478F8FF976C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012-467E-ACFE-478F8FF976CB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012-467E-ACFE-478F8FF97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00-493B-80CA-30AE6C2988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00-493B-80CA-30AE6C29885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00-493B-80CA-30AE6C298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9D-4E9A-8C01-C2372AC733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9D-4E9A-8C01-C2372AC733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9D-4E9A-8C01-C2372AC733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4T15:39:23.936" idx="1">
    <p:pos x="10" y="10"/>
    <p:text>추가할 예정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5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chemeClr val="accent3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6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 dirty="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 dirty="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 dirty="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omments" Target="../comments/comment1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863" y="640800"/>
            <a:ext cx="4227392" cy="4084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122" y="714735"/>
            <a:ext cx="4256276" cy="42562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-2" y="4854629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kern="1800" spc="-150" dirty="0">
                <a:solidFill>
                  <a:schemeClr val="accent6"/>
                </a:solidFill>
              </a:rPr>
              <a:t>TEAM.  </a:t>
            </a:r>
            <a:r>
              <a:rPr lang="en-US" altLang="ko-KR" sz="5400" kern="1800" spc="1100" dirty="0">
                <a:solidFill>
                  <a:schemeClr val="accent6"/>
                </a:solidFill>
              </a:rPr>
              <a:t>PRISM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5322388" y="5768293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kern="1800" dirty="0" err="1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남지완</a:t>
            </a:r>
            <a:r>
              <a:rPr lang="en-US" altLang="ko-KR" sz="1200" kern="1800" dirty="0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200" kern="1800" dirty="0" err="1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서재현</a:t>
            </a:r>
            <a:r>
              <a:rPr lang="en-US" altLang="ko-KR" sz="1200" kern="1800" dirty="0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200" kern="1800" dirty="0" err="1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임지찬</a:t>
            </a:r>
            <a:endParaRPr lang="ko-KR" altLang="en-US" sz="1200" kern="1800" dirty="0">
              <a:solidFill>
                <a:schemeClr val="accent6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957" y="4854629"/>
            <a:ext cx="762113" cy="7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-147" t="26687" r="-99" b="6630"/>
          <a:stretch/>
        </p:blipFill>
        <p:spPr>
          <a:xfrm>
            <a:off x="5119565" y="1439232"/>
            <a:ext cx="6280253" cy="4754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1C6502-08BE-4294-9EC0-C85556F87C3B}"/>
              </a:ext>
            </a:extLst>
          </p:cNvPr>
          <p:cNvSpPr txBox="1"/>
          <p:nvPr/>
        </p:nvSpPr>
        <p:spPr>
          <a:xfrm>
            <a:off x="538480" y="3016015"/>
            <a:ext cx="4700270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기존 페이지가 넓은 공간에 비해서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정보가 너무 밀집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되어 있다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>
            <a:cxnSpLocks/>
          </p:cNvCxnSpPr>
          <p:nvPr/>
        </p:nvCxnSpPr>
        <p:spPr>
          <a:xfrm>
            <a:off x="660400" y="4234971"/>
            <a:ext cx="359727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1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21065" t="41784" r="21008" b="42865"/>
          <a:stretch/>
        </p:blipFill>
        <p:spPr>
          <a:xfrm>
            <a:off x="5095875" y="2411542"/>
            <a:ext cx="6747662" cy="2034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1C6502-08BE-4294-9EC0-C85556F87C3B}"/>
              </a:ext>
            </a:extLst>
          </p:cNvPr>
          <p:cNvSpPr txBox="1"/>
          <p:nvPr/>
        </p:nvSpPr>
        <p:spPr>
          <a:xfrm>
            <a:off x="526138" y="3018836"/>
            <a:ext cx="4249396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직관적이지 못해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시각적으로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다소 </a:t>
            </a: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오래된 인상</a:t>
            </a:r>
            <a:endParaRPr lang="en-US" altLang="ko-KR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7076D6A-E52A-4DF4-A7B6-3D4E0A059DC6}"/>
              </a:ext>
            </a:extLst>
          </p:cNvPr>
          <p:cNvCxnSpPr>
            <a:cxnSpLocks/>
          </p:cNvCxnSpPr>
          <p:nvPr/>
        </p:nvCxnSpPr>
        <p:spPr>
          <a:xfrm>
            <a:off x="660400" y="4234971"/>
            <a:ext cx="359727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49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AA1FCD-6E40-4843-B124-A7B38504DCD2}"/>
              </a:ext>
            </a:extLst>
          </p:cNvPr>
          <p:cNvGrpSpPr/>
          <p:nvPr/>
        </p:nvGrpSpPr>
        <p:grpSpPr>
          <a:xfrm>
            <a:off x="5066969" y="1485095"/>
            <a:ext cx="5248927" cy="5030641"/>
            <a:chOff x="4419269" y="1485095"/>
            <a:chExt cx="5248927" cy="503064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-147" t="-27" r="50108" b="13"/>
            <a:stretch/>
          </p:blipFill>
          <p:spPr>
            <a:xfrm>
              <a:off x="4419269" y="1485095"/>
              <a:ext cx="2192796" cy="4987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1C6502-08BE-4294-9EC0-C85556F87C3B}"/>
                </a:ext>
              </a:extLst>
            </p:cNvPr>
            <p:cNvSpPr txBox="1"/>
            <p:nvPr/>
          </p:nvSpPr>
          <p:spPr>
            <a:xfrm>
              <a:off x="5418800" y="5948273"/>
              <a:ext cx="4249396" cy="5674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사이즈를 줄일 시</a:t>
              </a:r>
              <a:endPara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함께 줄어들지 않는 페이지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1A3AC59-55E7-468C-ACD9-2FF133475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414" y="1485095"/>
            <a:ext cx="1557622" cy="4987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43D09A-B1E3-47E5-B93D-5C495286741B}"/>
              </a:ext>
            </a:extLst>
          </p:cNvPr>
          <p:cNvSpPr txBox="1"/>
          <p:nvPr/>
        </p:nvSpPr>
        <p:spPr>
          <a:xfrm>
            <a:off x="9226112" y="6166810"/>
            <a:ext cx="4249396" cy="3034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모바일 페이지</a:t>
            </a:r>
            <a:endParaRPr lang="ko-KR" altLang="en-US" sz="10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E3417-0130-46B0-8B4F-75E71CF46A3A}"/>
              </a:ext>
            </a:extLst>
          </p:cNvPr>
          <p:cNvSpPr txBox="1"/>
          <p:nvPr/>
        </p:nvSpPr>
        <p:spPr>
          <a:xfrm>
            <a:off x="526138" y="3018836"/>
            <a:ext cx="4249396" cy="95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페이지가 </a:t>
            </a: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반응형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제작되지 않았다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86DD270-1595-4662-AB14-860D03F47479}"/>
              </a:ext>
            </a:extLst>
          </p:cNvPr>
          <p:cNvCxnSpPr>
            <a:cxnSpLocks/>
          </p:cNvCxnSpPr>
          <p:nvPr/>
        </p:nvCxnSpPr>
        <p:spPr>
          <a:xfrm>
            <a:off x="660400" y="4234971"/>
            <a:ext cx="359727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0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1095548" y="204227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1418084" y="220883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762342" y="2315528"/>
            <a:ext cx="3331361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정보가 너무 밀집</a:t>
            </a:r>
            <a:r>
              <a:rPr lang="ko-KR" altLang="en-US" sz="20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되어 있다</a:t>
            </a:r>
            <a:r>
              <a:rPr lang="en-US" altLang="ko-KR" sz="20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1095548" y="336177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1428717" y="3515811"/>
            <a:ext cx="5020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2762342" y="3622507"/>
            <a:ext cx="2382383" cy="4944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직관적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이지 못하다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1095548" y="468127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2505248" y="468127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CB4F-FF0D-4555-8BEB-9E65E323193D}"/>
              </a:ext>
            </a:extLst>
          </p:cNvPr>
          <p:cNvSpPr txBox="1"/>
          <p:nvPr/>
        </p:nvSpPr>
        <p:spPr>
          <a:xfrm>
            <a:off x="1428717" y="483531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593BC-60FD-432E-B03B-45680789084A}"/>
              </a:ext>
            </a:extLst>
          </p:cNvPr>
          <p:cNvSpPr txBox="1"/>
          <p:nvPr/>
        </p:nvSpPr>
        <p:spPr>
          <a:xfrm>
            <a:off x="2762342" y="4942008"/>
            <a:ext cx="349807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반응형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제작되지 않았다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B5B7A6D-A5BC-4025-822D-A899EFC427BA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581F2C-B228-429C-BD65-00CCBC396A39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096C2F-B638-4C01-9969-E70A1EE71FCA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ADC1F38-ADE7-4C50-95AB-A89E3F6B3A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032FA6-7AC9-4B69-97BF-E042CAE08FEC}"/>
              </a:ext>
            </a:extLst>
          </p:cNvPr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4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1-3.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벤치마킹 사이트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 descr="http://forrest12.co.kr/images/common/logo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966" b="-33844"/>
          <a:stretch/>
        </p:blipFill>
        <p:spPr bwMode="auto">
          <a:xfrm>
            <a:off x="1265257" y="1919325"/>
            <a:ext cx="2181225" cy="21812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www.gjw.co.kr/images/layout/logo_c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27378" y="2489380"/>
            <a:ext cx="2266950" cy="10411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www.sonohotelsresorts.com/img/vp/images/common/logo_vivald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247" y="2578697"/>
            <a:ext cx="2099945" cy="8624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://www.sealala.com/imgs/common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28" y="4348172"/>
            <a:ext cx="1199622" cy="11996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logo.png (212×40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799" y="4712879"/>
            <a:ext cx="2963037" cy="55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-238125" y="699011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???</a:t>
            </a:r>
            <a:endParaRPr lang="ko-KR" altLang="en-US" sz="3200" spc="6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3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2-1.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 스택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347096" y="1751875"/>
            <a:ext cx="3078735" cy="4321836"/>
          </a:xfrm>
          <a:prstGeom prst="rect">
            <a:avLst/>
          </a:prstGeom>
          <a:noFill/>
          <a:ln w="28575">
            <a:solidFill>
              <a:srgbClr val="517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347095" y="1751876"/>
            <a:ext cx="3078735" cy="1092296"/>
          </a:xfrm>
          <a:prstGeom prst="rect">
            <a:avLst/>
          </a:prstGeom>
          <a:solidFill>
            <a:srgbClr val="51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658378" y="1751875"/>
            <a:ext cx="3078735" cy="4321836"/>
          </a:xfrm>
          <a:prstGeom prst="rect">
            <a:avLst/>
          </a:prstGeom>
          <a:noFill/>
          <a:ln w="28575">
            <a:solidFill>
              <a:srgbClr val="517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658377" y="1751876"/>
            <a:ext cx="3078735" cy="1092296"/>
          </a:xfrm>
          <a:prstGeom prst="rect">
            <a:avLst/>
          </a:prstGeom>
          <a:solidFill>
            <a:srgbClr val="51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993901" y="1751875"/>
            <a:ext cx="3078735" cy="4321836"/>
          </a:xfrm>
          <a:prstGeom prst="rect">
            <a:avLst/>
          </a:prstGeom>
          <a:noFill/>
          <a:ln w="28575">
            <a:solidFill>
              <a:srgbClr val="517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993900" y="1751876"/>
            <a:ext cx="3078735" cy="1092296"/>
          </a:xfrm>
          <a:prstGeom prst="rect">
            <a:avLst/>
          </a:prstGeom>
          <a:solidFill>
            <a:srgbClr val="51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644180" y="2099541"/>
            <a:ext cx="309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993899" y="2105013"/>
            <a:ext cx="307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347094" y="2099541"/>
            <a:ext cx="307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747656" y="3224870"/>
            <a:ext cx="2287673" cy="2232262"/>
            <a:chOff x="1747656" y="3224870"/>
            <a:chExt cx="2287673" cy="2232262"/>
          </a:xfrm>
        </p:grpSpPr>
        <p:pic>
          <p:nvPicPr>
            <p:cNvPr id="74" name="Picture 6" descr="로고 어도비 PNG 이미지 | PNGWi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656" y="4455006"/>
              <a:ext cx="957285" cy="9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6" descr="How To Become a Professional Adobe Illustrator Expert? | Learning adobe  illustrator, Adobe illustrator, Adobe illustrator 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539" y="4419342"/>
              <a:ext cx="1037790" cy="1037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786" y="3224870"/>
              <a:ext cx="1097351" cy="1097351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-238125" y="699011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추가할 예정</a:t>
            </a:r>
            <a:endParaRPr lang="ko-KR" altLang="en-US" sz="3200" spc="6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534A72-8ABD-4DD0-B5DB-8DB44F081564}"/>
              </a:ext>
            </a:extLst>
          </p:cNvPr>
          <p:cNvGrpSpPr/>
          <p:nvPr/>
        </p:nvGrpSpPr>
        <p:grpSpPr>
          <a:xfrm>
            <a:off x="5185879" y="3106068"/>
            <a:ext cx="2023729" cy="2647202"/>
            <a:chOff x="5116218" y="3070091"/>
            <a:chExt cx="2023729" cy="264720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6874" y="3070091"/>
              <a:ext cx="798252" cy="783884"/>
            </a:xfrm>
            <a:prstGeom prst="rect">
              <a:avLst/>
            </a:prstGeom>
          </p:spPr>
        </p:pic>
        <p:pic>
          <p:nvPicPr>
            <p:cNvPr id="4098" name="Picture 2" descr="디스코드 로고 Discord Logo PNG/SVG/AI">
              <a:extLst>
                <a:ext uri="{FF2B5EF4-FFF2-40B4-BE49-F238E27FC236}">
                  <a16:creationId xmlns:a16="http://schemas.microsoft.com/office/drawing/2014/main" id="{DC71D60E-E054-4C58-9F75-0CB7E8B114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24" t="11055" r="21621" b="9840"/>
            <a:stretch/>
          </p:blipFill>
          <p:spPr bwMode="auto">
            <a:xfrm>
              <a:off x="5116218" y="4055803"/>
              <a:ext cx="886911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Github]깃허브 기본 개념">
              <a:extLst>
                <a:ext uri="{FF2B5EF4-FFF2-40B4-BE49-F238E27FC236}">
                  <a16:creationId xmlns:a16="http://schemas.microsoft.com/office/drawing/2014/main" id="{EDA87951-84F5-4CE5-9A56-84046043F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6553" y="4050484"/>
              <a:ext cx="873394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💻Github Desktop으로 협업하기">
              <a:extLst>
                <a:ext uri="{FF2B5EF4-FFF2-40B4-BE49-F238E27FC236}">
                  <a16:creationId xmlns:a16="http://schemas.microsoft.com/office/drawing/2014/main" id="{8E530B8A-F5FE-4CC7-A295-468D9F4F2E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31811" y="5154552"/>
              <a:ext cx="1731865" cy="562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6AEA20-0671-4888-91D4-03F5C3F757CF}"/>
              </a:ext>
            </a:extLst>
          </p:cNvPr>
          <p:cNvGrpSpPr/>
          <p:nvPr/>
        </p:nvGrpSpPr>
        <p:grpSpPr>
          <a:xfrm>
            <a:off x="8194953" y="3277046"/>
            <a:ext cx="2664000" cy="2401511"/>
            <a:chOff x="8201267" y="3422053"/>
            <a:chExt cx="2664000" cy="2401511"/>
          </a:xfrm>
        </p:grpSpPr>
        <p:pic>
          <p:nvPicPr>
            <p:cNvPr id="9" name="그림 8"/>
            <p:cNvPicPr>
              <a:picLocks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67" y="3422053"/>
              <a:ext cx="2664000" cy="953165"/>
            </a:xfrm>
            <a:prstGeom prst="rect">
              <a:avLst/>
            </a:prstGeom>
          </p:spPr>
        </p:pic>
        <p:pic>
          <p:nvPicPr>
            <p:cNvPr id="4104" name="Picture 8" descr="BS] Bootstrap 시작하기">
              <a:extLst>
                <a:ext uri="{FF2B5EF4-FFF2-40B4-BE49-F238E27FC236}">
                  <a16:creationId xmlns:a16="http://schemas.microsoft.com/office/drawing/2014/main" id="{F41ED4E4-97BA-42F7-90A5-642484683A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43" t="5111" r="11778" b="9508"/>
            <a:stretch/>
          </p:blipFill>
          <p:spPr bwMode="auto">
            <a:xfrm>
              <a:off x="8410546" y="4625365"/>
              <a:ext cx="1036800" cy="1198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REST API 방식의 이해">
              <a:extLst>
                <a:ext uri="{FF2B5EF4-FFF2-40B4-BE49-F238E27FC236}">
                  <a16:creationId xmlns:a16="http://schemas.microsoft.com/office/drawing/2014/main" id="{55626982-EF3D-488F-B6DA-0ACEEA6344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7" t="10560" r="11010" b="9404"/>
            <a:stretch/>
          </p:blipFill>
          <p:spPr bwMode="auto">
            <a:xfrm>
              <a:off x="9681988" y="4663440"/>
              <a:ext cx="1036800" cy="1160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3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C6502-08BE-4294-9EC0-C85556F87C3B}"/>
              </a:ext>
            </a:extLst>
          </p:cNvPr>
          <p:cNvSpPr txBox="1"/>
          <p:nvPr/>
        </p:nvSpPr>
        <p:spPr>
          <a:xfrm>
            <a:off x="1323883" y="1787578"/>
            <a:ext cx="9362902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기대효과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스타밸리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네이처 파크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호텔 드 </a:t>
            </a: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포레의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모든 웹사이트가 동일한 컨셉으로 통일되어 일관된 느낌을 주게 됩니다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공간을 효과적으로 활용하여 정보가 명확하게 보여지게 합니다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모바일 및 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PC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페이지를 분리 관리하는 대신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반응형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웹페이지로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구성하여 유지 보수가 편리해집니다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1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387839" y="326277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제목을 입력하세요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1095548" y="204227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1418084" y="220883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762342" y="2239610"/>
            <a:ext cx="3486852" cy="64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1095548" y="336177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1428717" y="3515811"/>
            <a:ext cx="5020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2762342" y="3546589"/>
            <a:ext cx="348685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1095548" y="468127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2505248" y="468127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CB4F-FF0D-4555-8BEB-9E65E323193D}"/>
              </a:ext>
            </a:extLst>
          </p:cNvPr>
          <p:cNvSpPr txBox="1"/>
          <p:nvPr/>
        </p:nvSpPr>
        <p:spPr>
          <a:xfrm>
            <a:off x="1428717" y="483531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593BC-60FD-432E-B03B-45680789084A}"/>
              </a:ext>
            </a:extLst>
          </p:cNvPr>
          <p:cNvSpPr txBox="1"/>
          <p:nvPr/>
        </p:nvSpPr>
        <p:spPr>
          <a:xfrm>
            <a:off x="2762342" y="4866090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주제를 입력하세요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314060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4870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is simply dummy text of the printing and typesetting industry.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2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DA1B9D-FAFD-4584-8612-3E3EB2E5F37F}"/>
              </a:ext>
            </a:extLst>
          </p:cNvPr>
          <p:cNvSpPr/>
          <p:nvPr/>
        </p:nvSpPr>
        <p:spPr>
          <a:xfrm>
            <a:off x="1201479" y="1842501"/>
            <a:ext cx="9789042" cy="212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6B3E73-BD7F-4BA1-B2F6-C8B4BA281BFC}"/>
              </a:ext>
            </a:extLst>
          </p:cNvPr>
          <p:cNvSpPr/>
          <p:nvPr/>
        </p:nvSpPr>
        <p:spPr>
          <a:xfrm>
            <a:off x="1201479" y="4314563"/>
            <a:ext cx="9789042" cy="21272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3BDED6-B754-4FB0-A536-2CA816478641}"/>
              </a:ext>
            </a:extLst>
          </p:cNvPr>
          <p:cNvSpPr txBox="1"/>
          <p:nvPr/>
        </p:nvSpPr>
        <p:spPr>
          <a:xfrm>
            <a:off x="4767752" y="3211135"/>
            <a:ext cx="26564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4B5C75"/>
                </a:solidFill>
                <a:latin typeface="+mj-ea"/>
                <a:ea typeface="+mj-ea"/>
              </a:rPr>
              <a:t>VS.</a:t>
            </a:r>
            <a:endParaRPr lang="ko-KR" altLang="en-US" sz="11500" b="1" dirty="0">
              <a:solidFill>
                <a:srgbClr val="4B5C75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22C1C-2CB8-4E24-8468-13CD63D51107}"/>
              </a:ext>
            </a:extLst>
          </p:cNvPr>
          <p:cNvSpPr txBox="1"/>
          <p:nvPr/>
        </p:nvSpPr>
        <p:spPr>
          <a:xfrm>
            <a:off x="3862055" y="2490628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19C84-9D2D-4500-914C-75FC97D76A31}"/>
              </a:ext>
            </a:extLst>
          </p:cNvPr>
          <p:cNvSpPr txBox="1"/>
          <p:nvPr/>
        </p:nvSpPr>
        <p:spPr>
          <a:xfrm>
            <a:off x="3862055" y="5002493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712927" y="2601546"/>
            <a:ext cx="3416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solidFill>
                  <a:srgbClr val="00608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CONTENTS</a:t>
            </a:r>
            <a:endParaRPr lang="ko-KR" altLang="en-US" sz="4000" spc="-150" dirty="0">
              <a:solidFill>
                <a:srgbClr val="00608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5364481" y="414393"/>
            <a:ext cx="0" cy="6184479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 flipV="1">
            <a:off x="712927" y="3431253"/>
            <a:ext cx="3416320" cy="129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7" y="2173149"/>
            <a:ext cx="429896" cy="42989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352D726-10F1-4192-9B4A-DB124C32F846}"/>
              </a:ext>
            </a:extLst>
          </p:cNvPr>
          <p:cNvGrpSpPr/>
          <p:nvPr/>
        </p:nvGrpSpPr>
        <p:grpSpPr>
          <a:xfrm>
            <a:off x="6096000" y="1635319"/>
            <a:ext cx="5217624" cy="3742626"/>
            <a:chOff x="6095998" y="1484599"/>
            <a:chExt cx="5217624" cy="37426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FF87E76-3F07-41DA-97EC-AB3CA13447CD}"/>
                </a:ext>
              </a:extLst>
            </p:cNvPr>
            <p:cNvGrpSpPr/>
            <p:nvPr/>
          </p:nvGrpSpPr>
          <p:grpSpPr>
            <a:xfrm>
              <a:off x="6095999" y="1484599"/>
              <a:ext cx="5217623" cy="3742626"/>
              <a:chOff x="6095999" y="1484599"/>
              <a:chExt cx="5217623" cy="3742626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095999" y="1484599"/>
                <a:ext cx="3329370" cy="1321785"/>
                <a:chOff x="909317" y="1287023"/>
                <a:chExt cx="3329370" cy="1321785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909318" y="1287023"/>
                  <a:ext cx="33293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>
                      <a:solidFill>
                        <a:srgbClr val="000000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01</a:t>
                  </a:r>
                  <a:r>
                    <a:rPr lang="ko-KR" altLang="en-US" sz="2800" b="1">
                      <a:solidFill>
                        <a:srgbClr val="000000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 </a:t>
                  </a:r>
                  <a:r>
                    <a:rPr lang="ko-KR" altLang="en-US" sz="2800" b="1" dirty="0">
                      <a:solidFill>
                        <a:srgbClr val="000000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개요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909317" y="1936560"/>
                  <a:ext cx="33293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1-1.</a:t>
                  </a:r>
                  <a:r>
                    <a:rPr lang="en-US" altLang="ko-KR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</a:t>
                  </a:r>
                  <a:r>
                    <a:rPr lang="ko-KR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팀원 </a:t>
                  </a: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소개 및 개발 분담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909318" y="2301031"/>
                  <a:ext cx="33293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1-2.</a:t>
                  </a:r>
                  <a:r>
                    <a:rPr lang="en-US" altLang="ko-KR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</a:t>
                  </a:r>
                  <a:r>
                    <a:rPr lang="ko-KR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기획 </a:t>
                  </a: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배경</a:t>
                  </a:r>
                </a:p>
              </p:txBody>
            </p:sp>
          </p:grpSp>
          <p:grpSp>
            <p:nvGrpSpPr>
              <p:cNvPr id="28" name="그룹 27"/>
              <p:cNvGrpSpPr/>
              <p:nvPr/>
            </p:nvGrpSpPr>
            <p:grpSpPr>
              <a:xfrm>
                <a:off x="8955574" y="3516620"/>
                <a:ext cx="2358048" cy="1368880"/>
                <a:chOff x="1092197" y="1279508"/>
                <a:chExt cx="3329370" cy="13688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1092198" y="1279508"/>
                  <a:ext cx="33293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>
                      <a:solidFill>
                        <a:srgbClr val="000000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03 </a:t>
                  </a:r>
                  <a:r>
                    <a:rPr lang="ko-KR" altLang="en-US" sz="2800" b="1">
                      <a:solidFill>
                        <a:srgbClr val="000000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결과</a:t>
                  </a:r>
                  <a:endParaRPr lang="ko-KR" altLang="en-US" sz="2800" b="1" dirty="0">
                    <a:solidFill>
                      <a:srgbClr val="00000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1092198" y="1980130"/>
                  <a:ext cx="33293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3-1.</a:t>
                  </a:r>
                  <a:r>
                    <a:rPr lang="en-US" altLang="ko-KR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</a:t>
                  </a:r>
                  <a:r>
                    <a:rPr lang="ko-KR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요구사항 </a:t>
                  </a: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및 구현 기능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1092197" y="2340611"/>
                  <a:ext cx="33293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3-2. </a:t>
                  </a:r>
                  <a:r>
                    <a:rPr lang="ko-KR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프로젝트 </a:t>
                  </a: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시연</a:t>
                  </a: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6096000" y="3506633"/>
                <a:ext cx="3329370" cy="1720592"/>
                <a:chOff x="2840290" y="2728746"/>
                <a:chExt cx="3329370" cy="1720592"/>
              </a:xfrm>
            </p:grpSpPr>
            <p:grpSp>
              <p:nvGrpSpPr>
                <p:cNvPr id="24" name="그룹 23"/>
                <p:cNvGrpSpPr/>
                <p:nvPr/>
              </p:nvGrpSpPr>
              <p:grpSpPr>
                <a:xfrm>
                  <a:off x="2840290" y="2728746"/>
                  <a:ext cx="3329370" cy="1360111"/>
                  <a:chOff x="1092197" y="1281202"/>
                  <a:chExt cx="3329370" cy="1360111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E6275C46-30D4-4E5A-A1AE-F7AB20CDC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197" y="1281202"/>
                    <a:ext cx="332936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b="1" dirty="0">
                        <a:solidFill>
                          <a:srgbClr val="000000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rPr>
                      <a:t>02 </a:t>
                    </a:r>
                    <a:r>
                      <a:rPr lang="ko-KR" altLang="en-US" sz="2800" b="1" dirty="0">
                        <a:solidFill>
                          <a:srgbClr val="000000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rPr>
                      <a:t>개발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6275C46-30D4-4E5A-A1AE-F7AB20CDC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198" y="1973055"/>
                    <a:ext cx="33293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rPr>
                      <a:t>2-1.</a:t>
                    </a:r>
                    <a:r>
                      <a:rPr lang="en-US" altLang="ko-KR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rPr>
                      <a:t> </a:t>
                    </a:r>
                    <a:r>
                      <a:rPr lang="ko-KR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rPr>
                      <a:t>기술 </a:t>
                    </a:r>
                    <a:r>
                      <a: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rPr>
                      <a:t>스택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6275C46-30D4-4E5A-A1AE-F7AB20CDC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197" y="2333536"/>
                    <a:ext cx="33293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rPr>
                      <a:t>2-2.</a:t>
                    </a:r>
                    <a:r>
                      <a: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rPr>
                      <a:t> </a:t>
                    </a:r>
                    <a:r>
                      <a: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rPr>
                      <a:t>개발 일정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6275C46-30D4-4E5A-A1AE-F7AB20CDC7FB}"/>
                    </a:ext>
                  </a:extLst>
                </p:cNvPr>
                <p:cNvSpPr txBox="1"/>
                <p:nvPr/>
              </p:nvSpPr>
              <p:spPr>
                <a:xfrm>
                  <a:off x="2840290" y="4141561"/>
                  <a:ext cx="33293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2-3.</a:t>
                  </a:r>
                  <a:r>
                    <a:rPr lang="en-US" altLang="ko-KR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 </a:t>
                  </a: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</a:rPr>
                    <a:t>협업 방식</a:t>
                  </a: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6095998" y="2859088"/>
              <a:ext cx="3329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1-3.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벤치마킹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BC9BD9-2C06-4B87-A1E5-BA94868D5BF7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B9B97FF-86D0-48F5-BF19-55A296ADDCBF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EB9ACE-9182-4A52-A21E-58301482B29A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B7CE76-5C00-4E7E-B338-023523D0BA1B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64D982C-8D1E-481A-9BEF-09CEB3823379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BE450-F264-4CC4-BBB7-60D58EF19556}"/>
              </a:ext>
            </a:extLst>
          </p:cNvPr>
          <p:cNvSpPr txBox="1"/>
          <p:nvPr/>
        </p:nvSpPr>
        <p:spPr>
          <a:xfrm>
            <a:off x="5211231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652C2-C77D-4FD5-8EF3-640F48B0C25A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3C0E7C-8D39-4F33-8B52-D8517160E1A6}"/>
              </a:ext>
            </a:extLst>
          </p:cNvPr>
          <p:cNvSpPr txBox="1"/>
          <p:nvPr/>
        </p:nvSpPr>
        <p:spPr>
          <a:xfrm>
            <a:off x="3158076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9B6A0F-69BA-4676-881A-C7FF3E6B6CBE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186BE-15EF-4D55-BCF7-6DD9D55123A4}"/>
              </a:ext>
            </a:extLst>
          </p:cNvPr>
          <p:cNvSpPr txBox="1"/>
          <p:nvPr/>
        </p:nvSpPr>
        <p:spPr>
          <a:xfrm>
            <a:off x="7242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D1E630-A862-408E-9488-07E6F555F326}"/>
              </a:ext>
            </a:extLst>
          </p:cNvPr>
          <p:cNvSpPr txBox="1"/>
          <p:nvPr/>
        </p:nvSpPr>
        <p:spPr>
          <a:xfrm>
            <a:off x="1906357" y="5003486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BC94949-134B-40C7-A833-7399E1857741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4F98A66-0642-4EB4-9BA3-C7C2F4D76078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013077-0F7B-4999-937A-8D8A62C87EA9}"/>
              </a:ext>
            </a:extLst>
          </p:cNvPr>
          <p:cNvSpPr txBox="1"/>
          <p:nvPr/>
        </p:nvSpPr>
        <p:spPr>
          <a:xfrm>
            <a:off x="7812303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0879E-FCCF-4623-A00C-3575A621B9CB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71952B8-1B3D-4520-96AA-2B76712161AB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7F57A5-4AF0-4E18-8635-70EC706C36C4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78FB4A0-C3D3-45CA-ABCD-FF24470666D1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0528C17-36ED-4F88-9B36-BEEE57E7B9AA}"/>
              </a:ext>
            </a:extLst>
          </p:cNvPr>
          <p:cNvSpPr txBox="1"/>
          <p:nvPr/>
        </p:nvSpPr>
        <p:spPr>
          <a:xfrm>
            <a:off x="9839238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960309-68F6-4F67-AFB1-159EBEF64C03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107395-9916-4E3F-BED9-519019156CCC}"/>
              </a:ext>
            </a:extLst>
          </p:cNvPr>
          <p:cNvSpPr txBox="1"/>
          <p:nvPr/>
        </p:nvSpPr>
        <p:spPr>
          <a:xfrm>
            <a:off x="1889162" y="5325466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마디씩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E0C55F-F8C8-4048-80AD-80E97241FB0A}"/>
              </a:ext>
            </a:extLst>
          </p:cNvPr>
          <p:cNvSpPr txBox="1"/>
          <p:nvPr/>
        </p:nvSpPr>
        <p:spPr>
          <a:xfrm>
            <a:off x="7398953" y="5260448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B0FF02-26E1-4580-8A22-05A5BACBCBEE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86E22A-2D8A-42D4-81AC-608042E49FAA}"/>
              </a:ext>
            </a:extLst>
          </p:cNvPr>
          <p:cNvSpPr txBox="1"/>
          <p:nvPr/>
        </p:nvSpPr>
        <p:spPr>
          <a:xfrm>
            <a:off x="4787778" y="520174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C56869-99EF-4248-86C9-A335EB58188A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6A92DA-1795-4F9E-ABC0-B73BC13E686E}"/>
              </a:ext>
            </a:extLst>
          </p:cNvPr>
          <p:cNvSpPr txBox="1"/>
          <p:nvPr/>
        </p:nvSpPr>
        <p:spPr>
          <a:xfrm>
            <a:off x="9468483" y="52339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C00256-43F2-4476-8DF7-F7ADB6F2711C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305426-30A6-4AF6-9761-49AAAE0EB080}"/>
              </a:ext>
            </a:extLst>
          </p:cNvPr>
          <p:cNvSpPr txBox="1"/>
          <p:nvPr/>
        </p:nvSpPr>
        <p:spPr>
          <a:xfrm>
            <a:off x="726372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79DBAF-DEB6-413E-B760-465CF764E0FD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CE50F4-F286-4852-ADA1-1A482B3F3D83}"/>
              </a:ext>
            </a:extLst>
          </p:cNvPr>
          <p:cNvSpPr txBox="1"/>
          <p:nvPr/>
        </p:nvSpPr>
        <p:spPr>
          <a:xfrm>
            <a:off x="5217491" y="3006626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0B52FA-E772-4DF5-9474-B29D22FEEE70}"/>
              </a:ext>
            </a:extLst>
          </p:cNvPr>
          <p:cNvSpPr txBox="1"/>
          <p:nvPr/>
        </p:nvSpPr>
        <p:spPr>
          <a:xfrm>
            <a:off x="7828779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FE6266-EDA9-42DD-8EF9-CFC581F81E7F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632D53-FF0C-4E0A-BB2B-B1D15FD3D8EA}"/>
              </a:ext>
            </a:extLst>
          </p:cNvPr>
          <p:cNvSpPr txBox="1"/>
          <p:nvPr/>
        </p:nvSpPr>
        <p:spPr>
          <a:xfrm>
            <a:off x="9839238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9F4148-0C7F-42C1-A534-0D2E6A7024F2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C4E283-40BC-4E69-A5D5-FAB4AAC24ACE}"/>
              </a:ext>
            </a:extLst>
          </p:cNvPr>
          <p:cNvSpPr/>
          <p:nvPr/>
        </p:nvSpPr>
        <p:spPr>
          <a:xfrm>
            <a:off x="2001884" y="4225069"/>
            <a:ext cx="1172848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354B21-9A00-48A4-9412-FB145B73BC2B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9B60AC-927A-42F1-A78F-F853DB257DF6}"/>
              </a:ext>
            </a:extLst>
          </p:cNvPr>
          <p:cNvSpPr/>
          <p:nvPr/>
        </p:nvSpPr>
        <p:spPr>
          <a:xfrm>
            <a:off x="6104513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1EC45-2140-445C-969B-F7D4BF8400FC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5CC93BD-B7A0-414B-A5E3-C476139B967A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38F4CC1-9B24-4862-A884-F18873A61B4A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3160292" y="2285542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E715212-0FA5-4EE4-A5C4-7F32B6B441FD}"/>
              </a:ext>
            </a:extLst>
          </p:cNvPr>
          <p:cNvSpPr/>
          <p:nvPr/>
        </p:nvSpPr>
        <p:spPr>
          <a:xfrm>
            <a:off x="3292293" y="4225069"/>
            <a:ext cx="1172848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4D2B3F-B741-46E1-BF3F-E7CFB23DF109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9F3C5A1-1FE4-4831-A383-836BD68DE6EA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6DC7B8-427D-4F24-B2A1-8A4AE45044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4846260-26C0-470F-B782-01CE6CC03A0D}"/>
                </a:ext>
              </a:extLst>
            </p:cNvPr>
            <p:cNvSpPr txBox="1"/>
            <p:nvPr/>
          </p:nvSpPr>
          <p:spPr>
            <a:xfrm>
              <a:off x="660400" y="138935"/>
              <a:ext cx="314060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EBE28E-8D0A-4D13-A834-803C9B0C3E46}"/>
                </a:ext>
              </a:extLst>
            </p:cNvPr>
            <p:cNvSpPr txBox="1"/>
            <p:nvPr/>
          </p:nvSpPr>
          <p:spPr>
            <a:xfrm>
              <a:off x="660400" y="694970"/>
              <a:ext cx="4870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is simply dummy text of the printing and typesetting industry.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B79FB56-A9A5-45BA-A6EC-36A41304E3FF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E580BF2-5FB0-4F11-9756-00FB31A9C84F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99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727075" y="188668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/>
          <p:nvPr/>
        </p:nvCxnSpPr>
        <p:spPr>
          <a:xfrm>
            <a:off x="727075" y="189591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9CEB380-0C7F-4231-B8A3-F631EE9E9C03}"/>
              </a:ext>
            </a:extLst>
          </p:cNvPr>
          <p:cNvSpPr txBox="1"/>
          <p:nvPr/>
        </p:nvSpPr>
        <p:spPr>
          <a:xfrm>
            <a:off x="831850" y="197053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B139DB-04C3-4D86-8269-02D49140FBCC}"/>
              </a:ext>
            </a:extLst>
          </p:cNvPr>
          <p:cNvSpPr txBox="1"/>
          <p:nvPr/>
        </p:nvSpPr>
        <p:spPr>
          <a:xfrm>
            <a:off x="1299635" y="207349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E062AB-2798-418A-8F5B-3F954D37D11E}"/>
              </a:ext>
            </a:extLst>
          </p:cNvPr>
          <p:cNvSpPr/>
          <p:nvPr/>
        </p:nvSpPr>
        <p:spPr>
          <a:xfrm>
            <a:off x="4594225" y="189815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5194C5-43F1-4C7C-A80A-5E5DFD2C8E14}"/>
              </a:ext>
            </a:extLst>
          </p:cNvPr>
          <p:cNvCxnSpPr/>
          <p:nvPr/>
        </p:nvCxnSpPr>
        <p:spPr>
          <a:xfrm>
            <a:off x="4594225" y="1907388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4E7564B-D7BF-4417-B996-A68AD575F309}"/>
              </a:ext>
            </a:extLst>
          </p:cNvPr>
          <p:cNvSpPr txBox="1"/>
          <p:nvPr/>
        </p:nvSpPr>
        <p:spPr>
          <a:xfrm>
            <a:off x="4699000" y="1982007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2CE5A6-652E-47B0-8866-AD478EBE0E4F}"/>
              </a:ext>
            </a:extLst>
          </p:cNvPr>
          <p:cNvSpPr txBox="1"/>
          <p:nvPr/>
        </p:nvSpPr>
        <p:spPr>
          <a:xfrm>
            <a:off x="5166785" y="2084966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D33ADD8-1844-45D5-A6EC-B3EE33A562F0}"/>
              </a:ext>
            </a:extLst>
          </p:cNvPr>
          <p:cNvSpPr/>
          <p:nvPr/>
        </p:nvSpPr>
        <p:spPr>
          <a:xfrm>
            <a:off x="8461375" y="190963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2AD0239-BA74-4AF1-81DC-CC213E0C3E7A}"/>
              </a:ext>
            </a:extLst>
          </p:cNvPr>
          <p:cNvCxnSpPr/>
          <p:nvPr/>
        </p:nvCxnSpPr>
        <p:spPr>
          <a:xfrm>
            <a:off x="8461375" y="191886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C85818B-9B8C-468F-A99E-7AB391263460}"/>
              </a:ext>
            </a:extLst>
          </p:cNvPr>
          <p:cNvSpPr txBox="1"/>
          <p:nvPr/>
        </p:nvSpPr>
        <p:spPr>
          <a:xfrm>
            <a:off x="8566150" y="199348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055386-8D24-43D1-A0EC-A35DC5538940}"/>
              </a:ext>
            </a:extLst>
          </p:cNvPr>
          <p:cNvSpPr txBox="1"/>
          <p:nvPr/>
        </p:nvSpPr>
        <p:spPr>
          <a:xfrm>
            <a:off x="9033935" y="209644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FD03BDC-63A8-4556-B3F0-BE4A7191B373}"/>
              </a:ext>
            </a:extLst>
          </p:cNvPr>
          <p:cNvCxnSpPr/>
          <p:nvPr/>
        </p:nvCxnSpPr>
        <p:spPr>
          <a:xfrm>
            <a:off x="727075" y="6054958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487EC9-6646-468B-8741-AD3E7D6BA90E}"/>
              </a:ext>
            </a:extLst>
          </p:cNvPr>
          <p:cNvCxnSpPr/>
          <p:nvPr/>
        </p:nvCxnSpPr>
        <p:spPr>
          <a:xfrm>
            <a:off x="4594225" y="606234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8D6BB67-77B5-4EEB-B428-8B62D9693608}"/>
              </a:ext>
            </a:extLst>
          </p:cNvPr>
          <p:cNvCxnSpPr/>
          <p:nvPr/>
        </p:nvCxnSpPr>
        <p:spPr>
          <a:xfrm>
            <a:off x="8461375" y="6069732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13B3AB9-2901-4E65-88F2-24A463C954C3}"/>
              </a:ext>
            </a:extLst>
          </p:cNvPr>
          <p:cNvSpPr txBox="1"/>
          <p:nvPr/>
        </p:nvSpPr>
        <p:spPr>
          <a:xfrm>
            <a:off x="4699000" y="2897582"/>
            <a:ext cx="31352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어머니 한 헤는 내일 계절이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위에 아침이 가을 별 하나에 </a:t>
            </a:r>
            <a:r>
              <a:rPr lang="ko-KR" altLang="en-US" sz="1400" dirty="0" err="1"/>
              <a:t>라이너</a:t>
            </a:r>
            <a:r>
              <a:rPr lang="ko-KR" altLang="en-US" sz="1400" dirty="0"/>
              <a:t> 이런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별 것은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그리워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어머니 사랑과 한 이네들은 불러 별빛이 둘 않은 어머님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말 묻힌 노루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소학교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흙으로 이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아름다운 옥 마리아 별 흙으로 않은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풀이 무성할 언덕 벌레는 둘 버리었습니다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이웃 이네들은 벌써 우는 자랑처럼 불러 듯합니다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하나에 내 하나에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지나가는 헤는 하나에 오면 우는 써 잔디가 까닭이요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릴케</a:t>
            </a:r>
            <a:r>
              <a:rPr lang="ko-KR" altLang="en-US" sz="1400" dirty="0"/>
              <a:t> 계십니다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71" name="차트 70">
            <a:extLst>
              <a:ext uri="{FF2B5EF4-FFF2-40B4-BE49-F238E27FC236}">
                <a16:creationId xmlns:a16="http://schemas.microsoft.com/office/drawing/2014/main" id="{EA746855-464E-4B9F-94CF-A402812F70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127377"/>
              </p:ext>
            </p:extLst>
          </p:nvPr>
        </p:nvGraphicFramePr>
        <p:xfrm>
          <a:off x="8609762" y="2891240"/>
          <a:ext cx="2943226" cy="3058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2" name="차트 71">
            <a:extLst>
              <a:ext uri="{FF2B5EF4-FFF2-40B4-BE49-F238E27FC236}">
                <a16:creationId xmlns:a16="http://schemas.microsoft.com/office/drawing/2014/main" id="{E3D33EAD-F134-4505-B23B-7516DBAE5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014016"/>
              </p:ext>
            </p:extLst>
          </p:nvPr>
        </p:nvGraphicFramePr>
        <p:xfrm>
          <a:off x="127000" y="2871990"/>
          <a:ext cx="4416425" cy="2944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660400" y="138935"/>
              <a:ext cx="314060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1D5A9B-EA7D-41B8-9310-37E765CC1DBE}"/>
                </a:ext>
              </a:extLst>
            </p:cNvPr>
            <p:cNvSpPr txBox="1"/>
            <p:nvPr/>
          </p:nvSpPr>
          <p:spPr>
            <a:xfrm>
              <a:off x="660400" y="694970"/>
              <a:ext cx="4870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is simply dummy text of the printing and typesetting industry.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05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387839" y="326277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제목을 입력하세요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20068B-0A74-45DD-A670-930002BA61D7}"/>
              </a:ext>
            </a:extLst>
          </p:cNvPr>
          <p:cNvSpPr/>
          <p:nvPr/>
        </p:nvSpPr>
        <p:spPr>
          <a:xfrm>
            <a:off x="280667" y="1745703"/>
            <a:ext cx="5815333" cy="49067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F03C12-7AB8-4A32-A4FE-50D7081F7558}"/>
              </a:ext>
            </a:extLst>
          </p:cNvPr>
          <p:cNvGrpSpPr/>
          <p:nvPr/>
        </p:nvGrpSpPr>
        <p:grpSpPr>
          <a:xfrm>
            <a:off x="280667" y="1745703"/>
            <a:ext cx="2323716" cy="633558"/>
            <a:chOff x="389355" y="547877"/>
            <a:chExt cx="2611390" cy="82372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70C57E-00EC-44C3-9EB4-0A3542D0FD3C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F4C384-E903-47AE-B1D7-912F49159EE4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C685C2-CB3C-4485-9CB8-D568C68537A2}"/>
              </a:ext>
            </a:extLst>
          </p:cNvPr>
          <p:cNvGrpSpPr/>
          <p:nvPr/>
        </p:nvGrpSpPr>
        <p:grpSpPr>
          <a:xfrm>
            <a:off x="6880463" y="1662606"/>
            <a:ext cx="4541574" cy="4833448"/>
            <a:chOff x="6799183" y="1723944"/>
            <a:chExt cx="4541574" cy="4833448"/>
          </a:xfrm>
          <a:solidFill>
            <a:schemeClr val="accent2"/>
          </a:solidFill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BAF6F9B-ACB4-4ED8-B636-6CAA6F71C5C9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B862573-C8AC-42FB-BB10-E3DF9C9D862F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097E53A-3EA4-4D28-BBFF-B5C5F8EBEAF2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84508C1-27E5-4322-9986-DA08D458D73E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58076405-00E4-475F-9EED-A49A14705F4C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4A41D26B-A7A3-4F01-BA25-64B3600FAD6B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A368863-12CF-4E7F-B52B-C2646CA52A5F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EF84AFA-53CB-4EE4-AE9D-DE88574C31AA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D9ECA585-BED6-4658-819D-1C8F8B6D982F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4600C19-2EDE-4A3D-B2AE-EB154FCA7EDD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118563D-D757-47D1-9122-18669721CDCF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2E65227-F667-4A8D-A50F-F6B6D26F4E8A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D726DA0-A3E4-4FC0-8357-FE1D68AAE9BF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93D56D0-B500-457F-97A8-1BF0A135C062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E8B33B8-FC68-480D-80E2-AAB732A98347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4DF07A8-D8D1-481F-B1E9-D82D54E26235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09A23F7-8EB3-4CB9-826B-D0E4D2613AF3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7F6CD0F-6927-4A65-9456-C7EC316B0D8D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EE6C7DED-07C9-40B6-A86E-0AAE56990FB9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F1CBE9DE-8A29-4D69-890D-30C4923ED861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77F4F695-43CE-4BE3-B5E1-967FBAE7A9CF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931190B6-8D28-44BE-99B8-755F0B395DBF}"/>
              </a:ext>
            </a:extLst>
          </p:cNvPr>
          <p:cNvSpPr/>
          <p:nvPr/>
        </p:nvSpPr>
        <p:spPr>
          <a:xfrm>
            <a:off x="594313" y="2923490"/>
            <a:ext cx="1493036" cy="1493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2BE3328-AC3F-4EBB-B3E3-F50BF72506BB}"/>
              </a:ext>
            </a:extLst>
          </p:cNvPr>
          <p:cNvSpPr/>
          <p:nvPr/>
        </p:nvSpPr>
        <p:spPr>
          <a:xfrm>
            <a:off x="2466544" y="2923490"/>
            <a:ext cx="1493036" cy="1493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83FB523-DE0B-41EB-836B-8EB67F61F8DE}"/>
              </a:ext>
            </a:extLst>
          </p:cNvPr>
          <p:cNvSpPr/>
          <p:nvPr/>
        </p:nvSpPr>
        <p:spPr>
          <a:xfrm>
            <a:off x="4338776" y="2923490"/>
            <a:ext cx="1493036" cy="14930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44B48A-353D-47CE-AE0C-E112B9AE28CF}"/>
              </a:ext>
            </a:extLst>
          </p:cNvPr>
          <p:cNvSpPr txBox="1"/>
          <p:nvPr/>
        </p:nvSpPr>
        <p:spPr>
          <a:xfrm>
            <a:off x="525278" y="4834348"/>
            <a:ext cx="5306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가을 위에도 하나에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프랑시스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가득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이름을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그러나 까닭이요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까닭입니다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위에도 지나가는 내린 이국 사람들의 하나에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0F0BD7-7C37-4FA0-A511-338C79658B9C}"/>
              </a:ext>
            </a:extLst>
          </p:cNvPr>
          <p:cNvSpPr txBox="1"/>
          <p:nvPr/>
        </p:nvSpPr>
        <p:spPr>
          <a:xfrm>
            <a:off x="1100200" y="3395918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62ECDA-73EF-4F8E-B554-95499FF29594}"/>
              </a:ext>
            </a:extLst>
          </p:cNvPr>
          <p:cNvSpPr txBox="1"/>
          <p:nvPr/>
        </p:nvSpPr>
        <p:spPr>
          <a:xfrm>
            <a:off x="2975758" y="3395918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D750C1-8067-4DEC-A81B-787727A2722E}"/>
              </a:ext>
            </a:extLst>
          </p:cNvPr>
          <p:cNvSpPr txBox="1"/>
          <p:nvPr/>
        </p:nvSpPr>
        <p:spPr>
          <a:xfrm>
            <a:off x="4828873" y="3395918"/>
            <a:ext cx="478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4C77C4-9225-4A4B-B28D-BC08E9FC8BC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84C75F-04A2-4090-B204-262286243FD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B80EB46-A41F-42D1-925C-1E1D34396238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E15331-3CE6-440D-93BF-1613BE82140C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5297CD-9753-4A7F-A617-C272413A0538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DBAEB18-2485-4E3F-B606-FB7927A74F5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97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원호 10">
            <a:extLst>
              <a:ext uri="{FF2B5EF4-FFF2-40B4-BE49-F238E27FC236}">
                <a16:creationId xmlns:a16="http://schemas.microsoft.com/office/drawing/2014/main" id="{2540F78E-8752-4895-A4F5-C517D9EF6E83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09A68A5-C54D-406F-ACD7-044844E6AF73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8C217-C539-4F33-9289-F67D8D81843E}"/>
              </a:ext>
            </a:extLst>
          </p:cNvPr>
          <p:cNvSpPr txBox="1"/>
          <p:nvPr/>
        </p:nvSpPr>
        <p:spPr>
          <a:xfrm>
            <a:off x="1670442" y="3016993"/>
            <a:ext cx="955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75%</a:t>
            </a:r>
            <a:endParaRPr lang="ko-KR" altLang="en-US" sz="3200" spc="-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テキスト ボックス 17">
            <a:extLst>
              <a:ext uri="{FF2B5EF4-FFF2-40B4-BE49-F238E27FC236}">
                <a16:creationId xmlns:a16="http://schemas.microsoft.com/office/drawing/2014/main" id="{F330851B-0F38-4268-9B2A-7A8C97258E9E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5AA62189-D6C3-458B-AD54-6B4FCCB37C2E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FBA6FA6E-AD07-441B-9A07-41FF9D16C8B7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2C3E1-CA9A-4FD2-B135-4467F23CEA6E}"/>
              </a:ext>
            </a:extLst>
          </p:cNvPr>
          <p:cNvSpPr txBox="1"/>
          <p:nvPr/>
        </p:nvSpPr>
        <p:spPr>
          <a:xfrm>
            <a:off x="5652980" y="3016993"/>
            <a:ext cx="955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67%</a:t>
            </a:r>
            <a:endParaRPr lang="ko-KR" altLang="en-US" sz="3200" spc="-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092561A-8B9C-42D3-AEBA-A0CAEC34B21F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3237BB-53A8-4851-843A-820DC32F9BF1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원호 19">
            <a:extLst>
              <a:ext uri="{FF2B5EF4-FFF2-40B4-BE49-F238E27FC236}">
                <a16:creationId xmlns:a16="http://schemas.microsoft.com/office/drawing/2014/main" id="{A8342561-CBC3-45AE-8513-97B7F7755848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F02A8B71-7339-4243-B9FA-3B5E0C162CF5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C62AEF-6B60-4D82-AACB-85C320926CDA}"/>
              </a:ext>
            </a:extLst>
          </p:cNvPr>
          <p:cNvSpPr txBox="1"/>
          <p:nvPr/>
        </p:nvSpPr>
        <p:spPr>
          <a:xfrm>
            <a:off x="9635515" y="3016993"/>
            <a:ext cx="955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51%</a:t>
            </a:r>
            <a:endParaRPr lang="ko-KR" altLang="en-US" sz="3200" spc="-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テキスト ボックス 17">
            <a:extLst>
              <a:ext uri="{FF2B5EF4-FFF2-40B4-BE49-F238E27FC236}">
                <a16:creationId xmlns:a16="http://schemas.microsoft.com/office/drawing/2014/main" id="{72F3CCDA-9CE1-4627-A905-5A25C71F725F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D62F3C-71A2-4B66-B46E-F20139C6A283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56E455-D3FC-4DF1-A149-C18D8FF897C7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59DC5F-8A67-4787-9538-5ABE7BE0CB86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2A84988-1B38-4F49-A171-5F0788B8522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025537-D6F9-4593-A7E8-1976D47F709E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8CFE6C-C6C6-4502-B8D0-E0D2D096F4E1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73797-4F2D-49DA-8D89-44A23933C7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C3D9C03-5046-4010-AD73-6606ECE1BBBD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0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CA1E36-9C36-447C-BE92-3ABA5BB94B03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5E6F9-8ECD-4A6A-B8D5-C8AC3F8B23DD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2F4B82-9363-452F-9D7E-DF77E8534EA6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4E3A27-6B43-4F1B-9139-C667006C05EE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CBA0E3-7D99-485F-AA04-C128A1C31F7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BBBAA-623B-4ADD-BD4B-809851D1D3C4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B5DD1-996E-44BD-A789-4A76C87AF483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F89D-A3E0-4115-B256-612A896AA81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7B8A0-A68D-47A5-AC70-AF524F503FFC}"/>
              </a:ext>
            </a:extLst>
          </p:cNvPr>
          <p:cNvSpPr txBox="1"/>
          <p:nvPr/>
        </p:nvSpPr>
        <p:spPr>
          <a:xfrm>
            <a:off x="1534893" y="2151529"/>
            <a:ext cx="79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89217B-71CA-4834-B7CA-41EC0207C89E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299B6-0F6A-4262-85CA-588BF3B3B920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5CAFB0-B133-4EB3-AC65-48AB29E9F55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94496-669C-47EA-828B-6B7F9D2C95C6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17348F-5BA3-4B7D-8D68-35676EBD494B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74E1BB-6FC3-4B23-99CA-9F80E209C5C7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A449A-C329-4DE0-A470-C5168FA175D1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46592-F5FB-4197-A214-7F4047E5B1F0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E21A9-800D-4871-92C9-1FEB85B645FA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8EBEE-6206-4D4C-A2C1-E9F0AF605944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4EF79F-DF34-4728-AEFD-F50FD5C3D2A9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60B24E-FF0D-4CCB-BB69-32DE9F3BF9B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5EF1E-8C98-4EC4-A462-AFF785CBB1A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CCC80-D4BA-4254-8F5B-225FF991FF4B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92359-5CF3-49FA-81C3-BCB37791E09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8E8FA1-1048-4F43-B66E-160F2A7CA25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387839" y="326277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제목을 입력하세요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8936B308-2BCD-47D5-B69F-9711F6D57EE2}"/>
              </a:ext>
            </a:extLst>
          </p:cNvPr>
          <p:cNvSpPr/>
          <p:nvPr/>
        </p:nvSpPr>
        <p:spPr>
          <a:xfrm>
            <a:off x="5719342" y="3254418"/>
            <a:ext cx="2767875" cy="2767875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E618F3C-4F46-4794-A83B-596039880A05}"/>
              </a:ext>
            </a:extLst>
          </p:cNvPr>
          <p:cNvSpPr/>
          <p:nvPr/>
        </p:nvSpPr>
        <p:spPr>
          <a:xfrm>
            <a:off x="3675736" y="3254418"/>
            <a:ext cx="2767875" cy="2767875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0652CBA-57A7-4D11-A252-C6571A6986A2}"/>
              </a:ext>
            </a:extLst>
          </p:cNvPr>
          <p:cNvSpPr/>
          <p:nvPr/>
        </p:nvSpPr>
        <p:spPr>
          <a:xfrm>
            <a:off x="4697539" y="1547057"/>
            <a:ext cx="2767875" cy="2767875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D4F490-23B9-4751-81DD-3EB98763973A}"/>
              </a:ext>
            </a:extLst>
          </p:cNvPr>
          <p:cNvSpPr txBox="1"/>
          <p:nvPr/>
        </p:nvSpPr>
        <p:spPr>
          <a:xfrm>
            <a:off x="3886789" y="4534162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F53E84-221A-4F70-A0E7-C80FF2BEE01F}"/>
              </a:ext>
            </a:extLst>
          </p:cNvPr>
          <p:cNvSpPr txBox="1"/>
          <p:nvPr/>
        </p:nvSpPr>
        <p:spPr>
          <a:xfrm>
            <a:off x="5164928" y="2806249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2CD465-87B3-47DC-B991-1FEA2D072210}"/>
              </a:ext>
            </a:extLst>
          </p:cNvPr>
          <p:cNvSpPr txBox="1"/>
          <p:nvPr/>
        </p:nvSpPr>
        <p:spPr>
          <a:xfrm>
            <a:off x="6549137" y="4534162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내용을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0AC2D-E0A6-4F90-9AB9-A946887F3DC9}"/>
              </a:ext>
            </a:extLst>
          </p:cNvPr>
          <p:cNvSpPr txBox="1"/>
          <p:nvPr/>
        </p:nvSpPr>
        <p:spPr>
          <a:xfrm>
            <a:off x="906112" y="4534162"/>
            <a:ext cx="2469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E6B159-B554-4548-9959-F7FDB43BB3B2}"/>
              </a:ext>
            </a:extLst>
          </p:cNvPr>
          <p:cNvSpPr txBox="1"/>
          <p:nvPr/>
        </p:nvSpPr>
        <p:spPr>
          <a:xfrm>
            <a:off x="8816112" y="4523361"/>
            <a:ext cx="2469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FC39B7-278E-4954-9514-E9A2F4D899C7}"/>
              </a:ext>
            </a:extLst>
          </p:cNvPr>
          <p:cNvSpPr txBox="1"/>
          <p:nvPr/>
        </p:nvSpPr>
        <p:spPr>
          <a:xfrm>
            <a:off x="7932803" y="2182393"/>
            <a:ext cx="2469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75C2E3-73AF-42D4-82EB-BA706BFE287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1C232D-E7CE-4323-B329-1D5560607042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5BBC86-E77F-4C57-B4C1-E2BCE1FB957C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D3D393-89B2-4F9C-A687-BE39493893AA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5838-1214-49F5-8DEC-321426A0B259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BABCEA0-D825-450D-B872-46C76674024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2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2CC3CC-6130-4384-9FEA-35182870C37B}"/>
              </a:ext>
            </a:extLst>
          </p:cNvPr>
          <p:cNvSpPr/>
          <p:nvPr/>
        </p:nvSpPr>
        <p:spPr>
          <a:xfrm>
            <a:off x="481567" y="132286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차트 11">
                <a:extLst>
                  <a:ext uri="{FF2B5EF4-FFF2-40B4-BE49-F238E27FC236}">
                    <a16:creationId xmlns:a16="http://schemas.microsoft.com/office/drawing/2014/main" id="{F9360B68-AA33-46DC-83B4-9120BC2D67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4158464"/>
                  </p:ext>
                </p:extLst>
              </p:nvPr>
            </p:nvGraphicFramePr>
            <p:xfrm>
              <a:off x="715696" y="239793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2" name="차트 11">
                <a:extLst>
                  <a:ext uri="{FF2B5EF4-FFF2-40B4-BE49-F238E27FC236}">
                    <a16:creationId xmlns:a16="http://schemas.microsoft.com/office/drawing/2014/main" id="{F9360B68-AA33-46DC-83B4-9120BC2D67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39793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7D9DA-89CC-4495-9785-F603F73C3269}"/>
              </a:ext>
            </a:extLst>
          </p:cNvPr>
          <p:cNvSpPr/>
          <p:nvPr/>
        </p:nvSpPr>
        <p:spPr>
          <a:xfrm>
            <a:off x="6314157" y="132286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D305C4EF-A581-45DA-B017-702AEFE9D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68248"/>
              </p:ext>
            </p:extLst>
          </p:nvPr>
        </p:nvGraphicFramePr>
        <p:xfrm>
          <a:off x="6560802" y="162263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49E53-BD8E-4B62-8458-B9AC1F08765C}"/>
              </a:ext>
            </a:extLst>
          </p:cNvPr>
          <p:cNvSpPr/>
          <p:nvPr/>
        </p:nvSpPr>
        <p:spPr>
          <a:xfrm>
            <a:off x="709177" y="153534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55D213-9F93-46CE-892F-532138CFEAEE}"/>
              </a:ext>
            </a:extLst>
          </p:cNvPr>
          <p:cNvSpPr txBox="1"/>
          <p:nvPr/>
        </p:nvSpPr>
        <p:spPr>
          <a:xfrm>
            <a:off x="1494383" y="1615975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A248C0-44F8-450E-9CBA-25F206A59AAC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48785B-2E82-46F7-8775-CD05776028B3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3F2E73-9946-4164-9BA8-534E04B4EFC1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54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EEA3A4-A147-4F5B-AF5E-1036EC41AE8C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3E9422-4BFE-429D-BD76-8957132380C2}"/>
              </a:ext>
            </a:extLst>
          </p:cNvPr>
          <p:cNvSpPr txBox="1"/>
          <p:nvPr/>
        </p:nvSpPr>
        <p:spPr>
          <a:xfrm>
            <a:off x="1279466" y="5583953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2017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BDF12-79F8-42FC-9BC3-713B38E15599}"/>
              </a:ext>
            </a:extLst>
          </p:cNvPr>
          <p:cNvSpPr txBox="1"/>
          <p:nvPr/>
        </p:nvSpPr>
        <p:spPr>
          <a:xfrm>
            <a:off x="1630364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0D9A36-DB9D-44CA-88AF-3C9A888DB8CE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C8D2FD-5051-493C-B239-BE85F97CB02E}"/>
              </a:ext>
            </a:extLst>
          </p:cNvPr>
          <p:cNvSpPr txBox="1"/>
          <p:nvPr/>
        </p:nvSpPr>
        <p:spPr>
          <a:xfrm>
            <a:off x="3943870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2018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16A41-532E-444B-B021-6EE967194B6D}"/>
              </a:ext>
            </a:extLst>
          </p:cNvPr>
          <p:cNvSpPr txBox="1"/>
          <p:nvPr/>
        </p:nvSpPr>
        <p:spPr>
          <a:xfrm>
            <a:off x="4294767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252ADB-03CE-4F6C-8C24-C8ECB39E7A87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A3F362-776C-425B-8EEB-7F193D684990}"/>
              </a:ext>
            </a:extLst>
          </p:cNvPr>
          <p:cNvSpPr txBox="1"/>
          <p:nvPr/>
        </p:nvSpPr>
        <p:spPr>
          <a:xfrm>
            <a:off x="6608273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2019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2B24ED-B869-40F5-9C93-C4FE48C5076D}"/>
              </a:ext>
            </a:extLst>
          </p:cNvPr>
          <p:cNvSpPr txBox="1"/>
          <p:nvPr/>
        </p:nvSpPr>
        <p:spPr>
          <a:xfrm>
            <a:off x="6959170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6926596-C6F5-4097-BD20-308F8C490C2D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D43160-2BCA-44CC-BD93-ABD4DA6EE0E1}"/>
              </a:ext>
            </a:extLst>
          </p:cNvPr>
          <p:cNvSpPr txBox="1"/>
          <p:nvPr/>
        </p:nvSpPr>
        <p:spPr>
          <a:xfrm>
            <a:off x="9272676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2020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AB7E51-2E33-470F-8C4A-78288B4ED20B}"/>
              </a:ext>
            </a:extLst>
          </p:cNvPr>
          <p:cNvSpPr txBox="1"/>
          <p:nvPr/>
        </p:nvSpPr>
        <p:spPr>
          <a:xfrm>
            <a:off x="9623573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3510EF-A4CE-494B-8941-D6DA8533A099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001</a:t>
            </a:r>
            <a:endParaRPr lang="ko-KR" altLang="en-US" sz="2000" spc="-1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70DFA6-03C7-4391-BA45-400043E8BC29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002</a:t>
            </a:r>
            <a:endParaRPr lang="ko-KR" altLang="en-US" sz="2000" spc="-1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785C29-D193-45E0-9270-B25D1F5AF4F1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003</a:t>
            </a:r>
            <a:endParaRPr lang="ko-KR" altLang="en-US" sz="2000" spc="-1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7290B3-124C-4CE7-916D-123C29B94810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004</a:t>
            </a:r>
            <a:endParaRPr lang="ko-KR" altLang="en-US" sz="2000" spc="-1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848237-7D1A-46D6-BD84-2F784093F833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5B82CF-5FFD-41A2-ABDB-370473527D9E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D19866-514A-4134-A1E3-0DE5F3E147B9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2166D2-474B-4F20-B320-889538FC2C59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21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1-1.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팀원 소개 및 개발 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579532" y="1663205"/>
            <a:ext cx="3032936" cy="4140710"/>
            <a:chOff x="909264" y="1187417"/>
            <a:chExt cx="3032936" cy="4140710"/>
          </a:xfrm>
        </p:grpSpPr>
        <p:grpSp>
          <p:nvGrpSpPr>
            <p:cNvPr id="20" name="그룹 1001"/>
            <p:cNvGrpSpPr/>
            <p:nvPr/>
          </p:nvGrpSpPr>
          <p:grpSpPr>
            <a:xfrm>
              <a:off x="909265" y="1187417"/>
              <a:ext cx="3032934" cy="4140710"/>
              <a:chOff x="1189729" y="4324439"/>
              <a:chExt cx="3643085" cy="4940140"/>
            </a:xfrm>
          </p:grpSpPr>
          <p:pic>
            <p:nvPicPr>
              <p:cNvPr id="30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729" y="4324439"/>
                <a:ext cx="3643085" cy="494014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A2B78B-197E-48A6-ADDB-4756F1B262B7}"/>
                </a:ext>
              </a:extLst>
            </p:cNvPr>
            <p:cNvSpPr txBox="1"/>
            <p:nvPr/>
          </p:nvSpPr>
          <p:spPr>
            <a:xfrm>
              <a:off x="909264" y="4697273"/>
              <a:ext cx="30329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팀장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웹퍼블리싱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48B282-45FE-47B0-A45E-A877513B5372}"/>
                </a:ext>
              </a:extLst>
            </p:cNvPr>
            <p:cNvSpPr txBox="1"/>
            <p:nvPr/>
          </p:nvSpPr>
          <p:spPr>
            <a:xfrm>
              <a:off x="909264" y="4214410"/>
              <a:ext cx="303293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dirty="0" err="1"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남지완</a:t>
              </a:r>
              <a:endParaRPr lang="ko-KR" altLang="en-US" sz="2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3593" y="1483366"/>
              <a:ext cx="2464275" cy="24642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7" name="그룹 6"/>
          <p:cNvGrpSpPr/>
          <p:nvPr/>
        </p:nvGrpSpPr>
        <p:grpSpPr>
          <a:xfrm>
            <a:off x="8059014" y="1663205"/>
            <a:ext cx="3032935" cy="4140710"/>
            <a:chOff x="8046203" y="1516577"/>
            <a:chExt cx="3032935" cy="4140710"/>
          </a:xfrm>
        </p:grpSpPr>
        <p:pic>
          <p:nvPicPr>
            <p:cNvPr id="4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6203" y="1516577"/>
              <a:ext cx="3032934" cy="414071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4BB84E-1344-41FE-A472-2A421764B74A}"/>
                </a:ext>
              </a:extLst>
            </p:cNvPr>
            <p:cNvSpPr txBox="1"/>
            <p:nvPr/>
          </p:nvSpPr>
          <p:spPr>
            <a:xfrm>
              <a:off x="8046204" y="5024323"/>
              <a:ext cx="303293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프론트엔드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PPT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006C64-55D5-4231-A826-E4EDDD810771}"/>
                </a:ext>
              </a:extLst>
            </p:cNvPr>
            <p:cNvSpPr txBox="1"/>
            <p:nvPr/>
          </p:nvSpPr>
          <p:spPr>
            <a:xfrm>
              <a:off x="8046203" y="4541462"/>
              <a:ext cx="303293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b="1" spc="-150" dirty="0" err="1"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임지찬</a:t>
              </a:r>
              <a:endParaRPr lang="ko-KR" altLang="en-US" sz="2000" b="1" spc="-150" dirty="0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30532" y="1812526"/>
              <a:ext cx="2464275" cy="24642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2BF752E-6013-4DCD-B340-435DEBB8BEB2}"/>
              </a:ext>
            </a:extLst>
          </p:cNvPr>
          <p:cNvGrpSpPr/>
          <p:nvPr/>
        </p:nvGrpSpPr>
        <p:grpSpPr>
          <a:xfrm>
            <a:off x="1100049" y="1663205"/>
            <a:ext cx="3032936" cy="4140710"/>
            <a:chOff x="4627537" y="1663205"/>
            <a:chExt cx="3032936" cy="4140710"/>
          </a:xfrm>
        </p:grpSpPr>
        <p:grpSp>
          <p:nvGrpSpPr>
            <p:cNvPr id="6" name="그룹 5"/>
            <p:cNvGrpSpPr/>
            <p:nvPr/>
          </p:nvGrpSpPr>
          <p:grpSpPr>
            <a:xfrm>
              <a:off x="4627537" y="1663205"/>
              <a:ext cx="3032936" cy="4140710"/>
              <a:chOff x="4044282" y="1514469"/>
              <a:chExt cx="3032936" cy="4140710"/>
            </a:xfrm>
          </p:grpSpPr>
          <p:pic>
            <p:nvPicPr>
              <p:cNvPr id="44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044284" y="1514469"/>
                <a:ext cx="3032934" cy="414071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026CD6-A56C-429A-A77E-DFBBB03821E6}"/>
                  </a:ext>
                </a:extLst>
              </p:cNvPr>
              <p:cNvSpPr txBox="1"/>
              <p:nvPr/>
            </p:nvSpPr>
            <p:spPr>
              <a:xfrm>
                <a:off x="4044283" y="5024324"/>
                <a:ext cx="3032935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UX / UI </a:t>
                </a:r>
                <a:r>
                  <a:rPr lang="ko-KR" altLang="en-US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디자인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E46A00-ADA5-414B-9841-BD09AF54FB19}"/>
                  </a:ext>
                </a:extLst>
              </p:cNvPr>
              <p:cNvSpPr txBox="1"/>
              <p:nvPr/>
            </p:nvSpPr>
            <p:spPr>
              <a:xfrm>
                <a:off x="4044282" y="4541462"/>
                <a:ext cx="303293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000" b="1" spc="-150" dirty="0" err="1">
                    <a:latin typeface="경기천년제목V Bold" panose="02020803020101020101" pitchFamily="18" charset="-127"/>
                    <a:ea typeface="경기천년제목V Bold" panose="02020803020101020101" pitchFamily="18" charset="-127"/>
                  </a:rPr>
                  <a:t>서재현</a:t>
                </a:r>
                <a:endParaRPr lang="ko-KR" altLang="en-US" b="1" spc="-150" dirty="0">
                  <a:latin typeface="경기천년제목V Bold" panose="02020803020101020101" pitchFamily="18" charset="-127"/>
                  <a:ea typeface="경기천년제목V Bold" panose="02020803020101020101" pitchFamily="18" charset="-127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97277" y="1929974"/>
              <a:ext cx="2493455" cy="249345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6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E1F897-9B40-4240-B662-79E06EE475E7}"/>
              </a:ext>
            </a:extLst>
          </p:cNvPr>
          <p:cNvGrpSpPr/>
          <p:nvPr/>
        </p:nvGrpSpPr>
        <p:grpSpPr>
          <a:xfrm>
            <a:off x="3181774" y="1622966"/>
            <a:ext cx="5855412" cy="3600000"/>
            <a:chOff x="3141134" y="1907446"/>
            <a:chExt cx="5855412" cy="3600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A3740C3-069E-4353-9B25-E7B3DE8BAA4D}"/>
                </a:ext>
              </a:extLst>
            </p:cNvPr>
            <p:cNvSpPr/>
            <p:nvPr/>
          </p:nvSpPr>
          <p:spPr>
            <a:xfrm>
              <a:off x="3141134" y="1907446"/>
              <a:ext cx="3600000" cy="3600000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3CD962-A4DF-4807-81D5-4328295A2B77}"/>
                </a:ext>
              </a:extLst>
            </p:cNvPr>
            <p:cNvSpPr/>
            <p:nvPr/>
          </p:nvSpPr>
          <p:spPr>
            <a:xfrm>
              <a:off x="5396546" y="1907446"/>
              <a:ext cx="3600000" cy="3600000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C838D64-4887-4532-897B-22069EC1B706}"/>
              </a:ext>
            </a:extLst>
          </p:cNvPr>
          <p:cNvSpPr txBox="1"/>
          <p:nvPr/>
        </p:nvSpPr>
        <p:spPr>
          <a:xfrm>
            <a:off x="5073925" y="600716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1237B-F17E-4D38-9428-8CD75060786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5388AB-21EB-43E5-AC89-BC55E884C9B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AA1C9-5E62-43D2-94D7-AF6398C0C2F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FFF6-A492-4601-AFF6-499496A70F0A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97A96-ACC5-4484-BA51-E826DEF6C80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7A1371-B864-4B45-9BF5-9661D0ED641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6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387839" y="326277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제목을 입력하세요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BA712-6BAE-484F-97C2-E24F30E85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524201"/>
              </p:ext>
            </p:extLst>
          </p:nvPr>
        </p:nvGraphicFramePr>
        <p:xfrm>
          <a:off x="741728" y="1481442"/>
          <a:ext cx="10886343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3BF058-DAFC-4B16-A830-CA24218C48F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90262-CCA1-493D-86E2-04D39543DF7F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706F9-CA3E-473F-BB8B-6E262CF3790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F8CA6-36C5-4E9A-B227-6F286B09BC9F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DCEB5-7E86-4D28-A382-12D8F51E41CF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051F70-8454-4C07-BBDD-76908C9B92D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5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DAD3A2-CFF0-4D0A-9AC5-E83BFA79D8AE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FD786-C859-4AD4-BA6F-D81458F26C0C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576B35-CD3C-423D-93D2-0646784DDD4A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5F2E44-F418-45DF-9F1F-1481BFD71AA0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1AB44F-6D32-4320-85C6-4D957656C570}"/>
              </a:ext>
            </a:extLst>
          </p:cNvPr>
          <p:cNvSpPr/>
          <p:nvPr/>
        </p:nvSpPr>
        <p:spPr>
          <a:xfrm>
            <a:off x="5379139" y="3144506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27EB-7DFE-4CC4-9C8C-061B7221C6BB}"/>
              </a:ext>
            </a:extLst>
          </p:cNvPr>
          <p:cNvSpPr txBox="1"/>
          <p:nvPr/>
        </p:nvSpPr>
        <p:spPr>
          <a:xfrm>
            <a:off x="5441995" y="3154973"/>
            <a:ext cx="354584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B6928-56CE-4D1B-961F-55CB97BB2BAE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81E3D-7089-4C8A-B2D1-03CEBADC5A41}"/>
              </a:ext>
            </a:extLst>
          </p:cNvPr>
          <p:cNvSpPr txBox="1"/>
          <p:nvPr/>
        </p:nvSpPr>
        <p:spPr>
          <a:xfrm>
            <a:off x="6312588" y="3159992"/>
            <a:ext cx="527709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B64F-1AC9-4F24-8EAA-5BDB74B83811}"/>
              </a:ext>
            </a:extLst>
          </p:cNvPr>
          <p:cNvSpPr/>
          <p:nvPr/>
        </p:nvSpPr>
        <p:spPr>
          <a:xfrm>
            <a:off x="5377987" y="4044089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23E8F-973B-43C3-B25B-CC44EF733504}"/>
              </a:ext>
            </a:extLst>
          </p:cNvPr>
          <p:cNvSpPr txBox="1"/>
          <p:nvPr/>
        </p:nvSpPr>
        <p:spPr>
          <a:xfrm>
            <a:off x="5402188" y="4054556"/>
            <a:ext cx="42672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1F9BF4-F74A-46FD-AE15-860E7F714C05}"/>
              </a:ext>
            </a:extLst>
          </p:cNvPr>
          <p:cNvSpPr/>
          <p:nvPr/>
        </p:nvSpPr>
        <p:spPr>
          <a:xfrm>
            <a:off x="6335143" y="4044088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30CDF5-90D6-4A74-B086-B27B1F63784E}"/>
              </a:ext>
            </a:extLst>
          </p:cNvPr>
          <p:cNvSpPr txBox="1"/>
          <p:nvPr/>
        </p:nvSpPr>
        <p:spPr>
          <a:xfrm>
            <a:off x="6385175" y="4054555"/>
            <a:ext cx="38183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F00C6-FDDF-48AB-A8B6-E47D459D5CEC}"/>
              </a:ext>
            </a:extLst>
          </p:cNvPr>
          <p:cNvSpPr txBox="1"/>
          <p:nvPr/>
        </p:nvSpPr>
        <p:spPr>
          <a:xfrm>
            <a:off x="1312409" y="1762535"/>
            <a:ext cx="2159566" cy="1715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CA3DC-5113-4F8D-B6C9-D94E83FFAB91}"/>
              </a:ext>
            </a:extLst>
          </p:cNvPr>
          <p:cNvSpPr txBox="1"/>
          <p:nvPr/>
        </p:nvSpPr>
        <p:spPr>
          <a:xfrm>
            <a:off x="8697280" y="1762535"/>
            <a:ext cx="2146742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051E8-FA4A-471B-BAA3-612D1166F082}"/>
              </a:ext>
            </a:extLst>
          </p:cNvPr>
          <p:cNvSpPr txBox="1"/>
          <p:nvPr/>
        </p:nvSpPr>
        <p:spPr>
          <a:xfrm>
            <a:off x="1312409" y="4194800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486438-EAA1-4375-BB4C-3DFE7A49DC33}"/>
              </a:ext>
            </a:extLst>
          </p:cNvPr>
          <p:cNvSpPr txBox="1"/>
          <p:nvPr/>
        </p:nvSpPr>
        <p:spPr>
          <a:xfrm>
            <a:off x="8806285" y="4194800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66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673D469-8239-434E-B299-6F9EC4AA2BEB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D3267C6-70A4-4842-ABAE-2DC4613A4BF0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DD5A17-82F6-40DD-8C36-75E5B03A1327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7664A9DE-28F2-4095-935C-9F3E6B7A5948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1593538-5517-452F-9F7C-C7CE56E4DB19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CB7EE98-C010-4E12-B294-6D7A0C58CB69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30AF66-B48B-489E-8E3A-9CF32022AC6E}"/>
              </a:ext>
            </a:extLst>
          </p:cNvPr>
          <p:cNvSpPr txBox="1"/>
          <p:nvPr/>
        </p:nvSpPr>
        <p:spPr>
          <a:xfrm>
            <a:off x="5760361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433462-6FE9-468F-A78E-3DBC82280196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68DC88-1D17-496B-812F-CE3120686250}"/>
              </a:ext>
            </a:extLst>
          </p:cNvPr>
          <p:cNvSpPr txBox="1"/>
          <p:nvPr/>
        </p:nvSpPr>
        <p:spPr>
          <a:xfrm>
            <a:off x="7502746" y="5214456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FC07500-3D0D-40C7-8C9E-79F9168D62A2}"/>
              </a:ext>
            </a:extLst>
          </p:cNvPr>
          <p:cNvGrpSpPr/>
          <p:nvPr/>
        </p:nvGrpSpPr>
        <p:grpSpPr>
          <a:xfrm>
            <a:off x="474868" y="4626034"/>
            <a:ext cx="2858426" cy="1942892"/>
            <a:chOff x="281014" y="4235821"/>
            <a:chExt cx="2858426" cy="19428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1F6BF9-1BC0-4A1A-B5A4-E974E00E690C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1A87F6-9F80-4946-BB13-12C9C169CE45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A0830E-1EA7-4BE0-B7E7-37195C1360A9}"/>
              </a:ext>
            </a:extLst>
          </p:cNvPr>
          <p:cNvGrpSpPr/>
          <p:nvPr/>
        </p:nvGrpSpPr>
        <p:grpSpPr>
          <a:xfrm>
            <a:off x="8961204" y="4592224"/>
            <a:ext cx="2858426" cy="1942892"/>
            <a:chOff x="281014" y="4235821"/>
            <a:chExt cx="2858426" cy="19428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257BB8-002C-4747-BBA5-367BCB57A3F5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0CB32C-D3BD-4917-B01A-A8485AF452A9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D51C24F-8B0F-46DD-87F4-4BC750DA8423}"/>
              </a:ext>
            </a:extLst>
          </p:cNvPr>
          <p:cNvGrpSpPr/>
          <p:nvPr/>
        </p:nvGrpSpPr>
        <p:grpSpPr>
          <a:xfrm>
            <a:off x="7253476" y="1437052"/>
            <a:ext cx="2858426" cy="1942892"/>
            <a:chOff x="281014" y="4235821"/>
            <a:chExt cx="2858426" cy="19428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628F30-E963-4B5A-B0AD-45128294AF04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58EF91-8F53-4897-AA40-342E437CB7EC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A52EEF-1642-45D9-8678-DB486E191C7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14B190-C859-473C-9AF3-08ED6384ED58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FBBFB-238E-4B2C-9285-CC0BC3F72B48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0AB936-6EEE-4E1E-BC2D-A454F62C83DD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9E308E-1FB6-45DB-BAFE-00C8CE23A0D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F1AB17E-6AD8-429E-9F47-AEB3881B9A5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0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다이어그램 37">
            <a:extLst>
              <a:ext uri="{FF2B5EF4-FFF2-40B4-BE49-F238E27FC236}">
                <a16:creationId xmlns:a16="http://schemas.microsoft.com/office/drawing/2014/main" id="{6A029DD8-1F31-4457-A0C1-A218F34FA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307284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50C67C46-17C2-4B15-BFF4-EF762528B3AF}"/>
              </a:ext>
            </a:extLst>
          </p:cNvPr>
          <p:cNvSpPr txBox="1"/>
          <p:nvPr/>
        </p:nvSpPr>
        <p:spPr>
          <a:xfrm>
            <a:off x="6504263" y="4055709"/>
            <a:ext cx="3310297" cy="1848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5D41C6-4A3A-4543-9DE1-FD51390A609A}"/>
              </a:ext>
            </a:extLst>
          </p:cNvPr>
          <p:cNvSpPr txBox="1"/>
          <p:nvPr/>
        </p:nvSpPr>
        <p:spPr>
          <a:xfrm>
            <a:off x="6504263" y="316992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4C9A186-80E1-4F48-B457-F3DCEB5F5A2E}"/>
              </a:ext>
            </a:extLst>
          </p:cNvPr>
          <p:cNvCxnSpPr/>
          <p:nvPr/>
        </p:nvCxnSpPr>
        <p:spPr>
          <a:xfrm>
            <a:off x="6504263" y="389324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E6A6B22-744A-41AD-BAC8-45B7745C376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1683B1-4347-4F33-A57C-28308E80EAC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32505F-CEC0-4F81-9102-829131CA3701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7FBC86-480D-4086-AD59-F5F7F731E683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D46B04-F911-4A2C-B7C3-63F332657DC5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5EB283E-419B-47B2-9984-6148F9E5A1C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0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2A33E7-6D71-4807-9278-C9CB0623F58F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EB4D81DB-0980-4A8C-B8E9-347A2FF87D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360544"/>
              </p:ext>
            </p:extLst>
          </p:nvPr>
        </p:nvGraphicFramePr>
        <p:xfrm>
          <a:off x="6843869" y="1521410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B171890-4F0A-4C5E-9406-E164C4389724}"/>
              </a:ext>
            </a:extLst>
          </p:cNvPr>
          <p:cNvSpPr txBox="1"/>
          <p:nvPr/>
        </p:nvSpPr>
        <p:spPr>
          <a:xfrm>
            <a:off x="839418" y="4232922"/>
            <a:ext cx="4732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793F3-B88A-4AD8-ACC7-AA766B65A8AE}"/>
              </a:ext>
            </a:extLst>
          </p:cNvPr>
          <p:cNvSpPr txBox="1"/>
          <p:nvPr/>
        </p:nvSpPr>
        <p:spPr>
          <a:xfrm>
            <a:off x="856971" y="1884039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E93B4D0-C4BC-468B-B23F-37130FC5FFB7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C269B7-4A75-41AF-9C2E-FBC565700E7F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761AE3-5313-4EA9-9A51-021611DB65B9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D105A2-F980-494E-9406-887693BD141D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FF7580-8060-4242-B08B-33EB8CC1E788}"/>
              </a:ext>
            </a:extLst>
          </p:cNvPr>
          <p:cNvSpPr txBox="1"/>
          <p:nvPr/>
        </p:nvSpPr>
        <p:spPr>
          <a:xfrm>
            <a:off x="660400" y="69497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34233-1052-4A59-BA47-1640EF8B9078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AF69138-2C0E-4851-ADBA-1E21A174987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7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31C6502-08BE-4294-9EC0-C85556F87C3B}"/>
              </a:ext>
            </a:extLst>
          </p:cNvPr>
          <p:cNvSpPr txBox="1"/>
          <p:nvPr/>
        </p:nvSpPr>
        <p:spPr>
          <a:xfrm>
            <a:off x="528765" y="358348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3EBFE-A544-42CC-83CC-D48EF5F5255F}"/>
              </a:ext>
            </a:extLst>
          </p:cNvPr>
          <p:cNvSpPr txBox="1"/>
          <p:nvPr/>
        </p:nvSpPr>
        <p:spPr>
          <a:xfrm>
            <a:off x="528765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7B06A5-EFA8-40F2-801F-31BB3ED3578B}"/>
              </a:ext>
            </a:extLst>
          </p:cNvPr>
          <p:cNvCxnSpPr>
            <a:cxnSpLocks/>
          </p:cNvCxnSpPr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33D694A-E682-433C-A596-0737BFF2B5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7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B2E78A-DD76-4579-AE6D-036298A78335}"/>
              </a:ext>
            </a:extLst>
          </p:cNvPr>
          <p:cNvSpPr txBox="1"/>
          <p:nvPr/>
        </p:nvSpPr>
        <p:spPr>
          <a:xfrm>
            <a:off x="3560693" y="2824480"/>
            <a:ext cx="5070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7AE4A29-2593-4900-B755-39346EFAB48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EE7F62-C20B-4071-9D3D-B76ABFF40067}"/>
              </a:ext>
            </a:extLst>
          </p:cNvPr>
          <p:cNvSpPr txBox="1"/>
          <p:nvPr/>
        </p:nvSpPr>
        <p:spPr>
          <a:xfrm>
            <a:off x="1212348" y="1627613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151CF-30D6-4926-B0EE-1D081AF1F004}"/>
              </a:ext>
            </a:extLst>
          </p:cNvPr>
          <p:cNvSpPr txBox="1"/>
          <p:nvPr/>
        </p:nvSpPr>
        <p:spPr>
          <a:xfrm>
            <a:off x="9774465" y="2931203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B9053-7F76-4FFD-B914-FC2DACD95A56}"/>
              </a:ext>
            </a:extLst>
          </p:cNvPr>
          <p:cNvSpPr txBox="1"/>
          <p:nvPr/>
        </p:nvSpPr>
        <p:spPr>
          <a:xfrm>
            <a:off x="3048886" y="2931203"/>
            <a:ext cx="6097772" cy="99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1800" i="1" spc="-150" dirty="0">
                <a:solidFill>
                  <a:schemeClr val="bg1"/>
                </a:solidFill>
              </a:rPr>
              <a:t>그리워 멀리 하나에 이름과</a:t>
            </a:r>
            <a:r>
              <a:rPr lang="en-US" altLang="ko-KR" sz="1800" i="1" spc="-150" dirty="0">
                <a:solidFill>
                  <a:schemeClr val="bg1"/>
                </a:solidFill>
              </a:rPr>
              <a:t>, </a:t>
            </a:r>
            <a:r>
              <a:rPr lang="ko-KR" altLang="en-US" sz="1800" i="1" spc="-150" dirty="0">
                <a:solidFill>
                  <a:schemeClr val="bg1"/>
                </a:solidFill>
              </a:rPr>
              <a:t>무엇인지 별에도 어머니 이름자 </a:t>
            </a:r>
            <a:r>
              <a:rPr lang="ko-KR" altLang="en-US" sz="18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1800" i="1" spc="-150" dirty="0">
                <a:solidFill>
                  <a:schemeClr val="bg1"/>
                </a:solidFill>
              </a:rPr>
              <a:t>. </a:t>
            </a:r>
            <a:r>
              <a:rPr lang="ko-KR" altLang="en-US" sz="1800" i="1" spc="-150" dirty="0">
                <a:solidFill>
                  <a:schemeClr val="bg1"/>
                </a:solidFill>
              </a:rPr>
              <a:t>하나에 슬퍼하는 너무나 위에 된 봅니다</a:t>
            </a:r>
            <a:r>
              <a:rPr lang="en-US" altLang="ko-KR" sz="1800" i="1" spc="-150" dirty="0">
                <a:solidFill>
                  <a:schemeClr val="bg1"/>
                </a:solidFill>
              </a:rPr>
              <a:t>. </a:t>
            </a:r>
            <a:r>
              <a:rPr lang="ko-KR" altLang="en-US" sz="1800" i="1" spc="-150" dirty="0">
                <a:solidFill>
                  <a:schemeClr val="bg1"/>
                </a:solidFill>
              </a:rPr>
              <a:t>없이 별에도 이름을 나는 풀이 </a:t>
            </a:r>
            <a:r>
              <a:rPr lang="ko-KR" altLang="en-US" sz="18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1800" i="1" spc="-150" dirty="0">
                <a:solidFill>
                  <a:schemeClr val="bg1"/>
                </a:solidFill>
              </a:rPr>
              <a:t>. </a:t>
            </a:r>
            <a:r>
              <a:rPr lang="ko-KR" altLang="en-US" sz="1800" i="1" spc="-150" dirty="0">
                <a:solidFill>
                  <a:schemeClr val="bg1"/>
                </a:solidFill>
              </a:rPr>
              <a:t>부끄러운 시와 계절이 봅니다</a:t>
            </a:r>
            <a:r>
              <a:rPr lang="en-US" altLang="ko-KR" sz="1800" i="1" spc="-150" dirty="0">
                <a:solidFill>
                  <a:schemeClr val="bg1"/>
                </a:solidFill>
              </a:rPr>
              <a:t>.</a:t>
            </a:r>
            <a:endParaRPr lang="ko-KR" altLang="en-US" sz="18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더위 먹지 않으려면 '6가지' 기억하세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256" y="1643570"/>
            <a:ext cx="6567488" cy="43454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8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94FBE0-043F-4D38-AB0A-4A7B2F3582AC}"/>
              </a:ext>
            </a:extLst>
          </p:cNvPr>
          <p:cNvSpPr/>
          <p:nvPr/>
        </p:nvSpPr>
        <p:spPr>
          <a:xfrm>
            <a:off x="2796363" y="2402958"/>
            <a:ext cx="6581553" cy="2169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3DBFF-1414-4BF0-ADA5-9B5D3274B90E}"/>
              </a:ext>
            </a:extLst>
          </p:cNvPr>
          <p:cNvSpPr txBox="1"/>
          <p:nvPr/>
        </p:nvSpPr>
        <p:spPr>
          <a:xfrm>
            <a:off x="4047433" y="2967335"/>
            <a:ext cx="4079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5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어려울것없음</a:t>
            </a:r>
            <a:endParaRPr lang="ko-KR" altLang="en-US" sz="5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5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A2B895-78D9-4620-B1F3-86FFF76BB729}"/>
              </a:ext>
            </a:extLst>
          </p:cNvPr>
          <p:cNvSpPr txBox="1"/>
          <p:nvPr/>
        </p:nvSpPr>
        <p:spPr>
          <a:xfrm>
            <a:off x="3372736" y="2931203"/>
            <a:ext cx="5446528" cy="1300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spc="-150" dirty="0">
                <a:solidFill>
                  <a:schemeClr val="bg1"/>
                </a:solidFill>
              </a:rPr>
              <a:t>그리워 멀리 하나에 이름과</a:t>
            </a:r>
            <a:r>
              <a:rPr lang="en-US" altLang="ko-KR" sz="1800" spc="-150" dirty="0">
                <a:solidFill>
                  <a:schemeClr val="bg1"/>
                </a:solidFill>
              </a:rPr>
              <a:t>, </a:t>
            </a:r>
            <a:r>
              <a:rPr lang="ko-KR" altLang="en-US" sz="1800" spc="-150" dirty="0">
                <a:solidFill>
                  <a:schemeClr val="bg1"/>
                </a:solidFill>
              </a:rPr>
              <a:t>무엇인지 별에도 어머니 이름자 </a:t>
            </a:r>
            <a:r>
              <a:rPr lang="ko-KR" altLang="en-US" sz="1800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1800" spc="-150" dirty="0">
                <a:solidFill>
                  <a:schemeClr val="bg1"/>
                </a:solidFill>
              </a:rPr>
              <a:t>. </a:t>
            </a:r>
            <a:r>
              <a:rPr lang="ko-KR" altLang="en-US" sz="1800" spc="-150" dirty="0">
                <a:solidFill>
                  <a:schemeClr val="bg1"/>
                </a:solidFill>
              </a:rPr>
              <a:t>하나에 슬퍼하는 너무나 위에 된 봅니다</a:t>
            </a:r>
            <a:r>
              <a:rPr lang="en-US" altLang="ko-KR" sz="1800" spc="-150" dirty="0">
                <a:solidFill>
                  <a:schemeClr val="bg1"/>
                </a:solidFill>
              </a:rPr>
              <a:t>. </a:t>
            </a:r>
            <a:r>
              <a:rPr lang="ko-KR" altLang="en-US" sz="1800" spc="-150" dirty="0">
                <a:solidFill>
                  <a:schemeClr val="bg1"/>
                </a:solidFill>
              </a:rPr>
              <a:t>없이 별에도 이름을 나는 풀이 </a:t>
            </a:r>
            <a:r>
              <a:rPr lang="ko-KR" altLang="en-US" sz="1800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1800" spc="-150" dirty="0">
                <a:solidFill>
                  <a:schemeClr val="bg1"/>
                </a:solidFill>
              </a:rPr>
              <a:t>. </a:t>
            </a:r>
            <a:endParaRPr lang="ko-KR" altLang="en-US" sz="1800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E1ACE-3E1E-4C35-B9EE-5628C56357C0}"/>
              </a:ext>
            </a:extLst>
          </p:cNvPr>
          <p:cNvSpPr txBox="1"/>
          <p:nvPr/>
        </p:nvSpPr>
        <p:spPr>
          <a:xfrm>
            <a:off x="2745641" y="2331038"/>
            <a:ext cx="62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“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75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77FE27-9963-4D3D-A5F2-4E98CFCD3E7F}"/>
              </a:ext>
            </a:extLst>
          </p:cNvPr>
          <p:cNvSpPr txBox="1"/>
          <p:nvPr/>
        </p:nvSpPr>
        <p:spPr>
          <a:xfrm>
            <a:off x="3072576" y="2052320"/>
            <a:ext cx="6046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메시지를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DE97F-8CBB-4ED0-82CB-C48A7E9C72C5}"/>
              </a:ext>
            </a:extLst>
          </p:cNvPr>
          <p:cNvSpPr txBox="1"/>
          <p:nvPr/>
        </p:nvSpPr>
        <p:spPr>
          <a:xfrm>
            <a:off x="3072576" y="3882351"/>
            <a:ext cx="6046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4607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729955-24A0-4B77-9DEF-3F207BC2F642}"/>
              </a:ext>
            </a:extLst>
          </p:cNvPr>
          <p:cNvSpPr txBox="1"/>
          <p:nvPr/>
        </p:nvSpPr>
        <p:spPr>
          <a:xfrm>
            <a:off x="4857520" y="3244334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작게 썼다가 크게 썼다가</a:t>
            </a:r>
          </a:p>
        </p:txBody>
      </p:sp>
    </p:spTree>
    <p:extLst>
      <p:ext uri="{BB962C8B-B14F-4D97-AF65-F5344CB8AC3E}">
        <p14:creationId xmlns:p14="http://schemas.microsoft.com/office/powerpoint/2010/main" val="123407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A50258-5C29-4DE2-B84C-6B42D04BED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8AC180-B8B4-4845-9C5F-FD129EAED9A0}"/>
              </a:ext>
            </a:extLst>
          </p:cNvPr>
          <p:cNvSpPr/>
          <p:nvPr/>
        </p:nvSpPr>
        <p:spPr>
          <a:xfrm>
            <a:off x="0" y="4968240"/>
            <a:ext cx="12192000" cy="188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3DCB3-C977-4B45-853B-40651372B599}"/>
              </a:ext>
            </a:extLst>
          </p:cNvPr>
          <p:cNvSpPr txBox="1"/>
          <p:nvPr/>
        </p:nvSpPr>
        <p:spPr>
          <a:xfrm>
            <a:off x="3038111" y="5651510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어머니 한 헤는 내일 계절이 까닭입니다</a:t>
            </a:r>
            <a:r>
              <a:rPr lang="en-US" altLang="ko-K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4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0275B1-1ED2-46EC-B94E-A871976CE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" y="0"/>
            <a:ext cx="12188389" cy="6136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FA6DD-21EE-48EA-B3A6-A6C68834365A}"/>
              </a:ext>
            </a:extLst>
          </p:cNvPr>
          <p:cNvSpPr txBox="1"/>
          <p:nvPr/>
        </p:nvSpPr>
        <p:spPr>
          <a:xfrm>
            <a:off x="4695135" y="5671820"/>
            <a:ext cx="280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accent6"/>
                </a:solidFill>
                <a:latin typeface="+mj-ea"/>
                <a:ea typeface="+mj-ea"/>
              </a:rPr>
              <a:t>Be Yourself</a:t>
            </a:r>
            <a:endParaRPr lang="ko-KR" altLang="en-US" sz="4000" spc="-1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83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59DC5F-8A67-4787-9538-5ABE7BE0CB86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2A84988-1B38-4F49-A171-5F0788B85221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173797-4F2D-49DA-8D89-44A23933C77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C3D9C03-5046-4010-AD73-6606ECE1BBBD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29AFF8E-ECC1-4BD5-ADD9-8224A876A305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7201D-55BC-47D8-99DF-75EC7B0E3E13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62B33D2-6046-4746-A076-BD0BF6B290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77283A-0755-4E81-B39E-0BD32EEBF424}"/>
              </a:ext>
            </a:extLst>
          </p:cNvPr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CC77D-D736-40DD-9B19-35A13F81CF20}"/>
              </a:ext>
            </a:extLst>
          </p:cNvPr>
          <p:cNvSpPr txBox="1"/>
          <p:nvPr/>
        </p:nvSpPr>
        <p:spPr>
          <a:xfrm>
            <a:off x="8905523" y="6519446"/>
            <a:ext cx="3286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 err="1"/>
              <a:t>인크루잇</a:t>
            </a:r>
            <a:endParaRPr lang="en-US" altLang="ko-KR" sz="800" dirty="0"/>
          </a:p>
          <a:p>
            <a:pPr algn="r"/>
            <a:r>
              <a:rPr lang="en-US" altLang="ko-KR" sz="800" dirty="0"/>
              <a:t>https://news.incruit.com/news/newsview.asp?newsno=436196&amp;ty=0</a:t>
            </a:r>
            <a:endParaRPr lang="ko-KR" altLang="en-US" sz="8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DAE95A-C829-4ADF-8EF6-FAD63FC19BF5}"/>
              </a:ext>
            </a:extLst>
          </p:cNvPr>
          <p:cNvGrpSpPr/>
          <p:nvPr/>
        </p:nvGrpSpPr>
        <p:grpSpPr>
          <a:xfrm>
            <a:off x="1041725" y="1049335"/>
            <a:ext cx="10108550" cy="4759330"/>
            <a:chOff x="1041725" y="1156639"/>
            <a:chExt cx="10108550" cy="475933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ECD32A2-C634-4AC9-BD5C-20C84D33221D}"/>
                </a:ext>
              </a:extLst>
            </p:cNvPr>
            <p:cNvGrpSpPr/>
            <p:nvPr/>
          </p:nvGrpSpPr>
          <p:grpSpPr>
            <a:xfrm>
              <a:off x="2584977" y="1156639"/>
              <a:ext cx="6775241" cy="1850682"/>
              <a:chOff x="2759492" y="947552"/>
              <a:chExt cx="6775241" cy="185068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2512558-E751-450C-8E25-E384B5DFC2C5}"/>
                  </a:ext>
                </a:extLst>
              </p:cNvPr>
              <p:cNvGrpSpPr/>
              <p:nvPr/>
            </p:nvGrpSpPr>
            <p:grpSpPr>
              <a:xfrm>
                <a:off x="3032419" y="1393283"/>
                <a:ext cx="6304939" cy="965850"/>
                <a:chOff x="2281625" y="1516586"/>
                <a:chExt cx="6304939" cy="569763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9884F404-E688-4AD6-A64D-E011FDE0B0BA}"/>
                    </a:ext>
                  </a:extLst>
                </p:cNvPr>
                <p:cNvSpPr/>
                <p:nvPr/>
              </p:nvSpPr>
              <p:spPr>
                <a:xfrm>
                  <a:off x="2281625" y="1516586"/>
                  <a:ext cx="6304939" cy="569763"/>
                </a:xfrm>
                <a:prstGeom prst="rect">
                  <a:avLst/>
                </a:prstGeom>
                <a:solidFill>
                  <a:srgbClr val="0F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A85F91E-BED2-4EC2-8769-A200F94F5B9A}"/>
                    </a:ext>
                  </a:extLst>
                </p:cNvPr>
                <p:cNvSpPr txBox="1"/>
                <p:nvPr/>
              </p:nvSpPr>
              <p:spPr>
                <a:xfrm>
                  <a:off x="2949932" y="1558316"/>
                  <a:ext cx="4951997" cy="4694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dirty="0">
                      <a:solidFill>
                        <a:schemeClr val="bg1"/>
                      </a:solidFill>
                      <a:latin typeface="경기천년제목V Bold"/>
                    </a:rPr>
                    <a:t>올해 여름 휴가 계획</a:t>
                  </a:r>
                  <a:endParaRPr lang="en-US" altLang="ko-KR" dirty="0">
                    <a:solidFill>
                      <a:schemeClr val="bg1"/>
                    </a:solidFill>
                    <a:latin typeface="경기천년제목V Bold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조사대상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: 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성인남녀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835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명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| 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조사기간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23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년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월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29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일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~ 6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월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경기천년바탕 Regular"/>
                    </a:rPr>
                    <a:t>5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경기천년바탕 Regular"/>
                    </a:rPr>
                    <a:t>일</a:t>
                  </a:r>
                </a:p>
              </p:txBody>
            </p:sp>
          </p:grpSp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BB6A734D-E209-4F5B-B316-63FB40957F86}"/>
                  </a:ext>
                </a:extLst>
              </p:cNvPr>
              <p:cNvSpPr/>
              <p:nvPr/>
            </p:nvSpPr>
            <p:spPr>
              <a:xfrm rot="16200000">
                <a:off x="8372982" y="1614601"/>
                <a:ext cx="1828800" cy="494702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이등변 삼각형 36">
                <a:extLst>
                  <a:ext uri="{FF2B5EF4-FFF2-40B4-BE49-F238E27FC236}">
                    <a16:creationId xmlns:a16="http://schemas.microsoft.com/office/drawing/2014/main" id="{3989EA1E-76A5-41D8-A716-E088EEE2912A}"/>
                  </a:ext>
                </a:extLst>
              </p:cNvPr>
              <p:cNvSpPr/>
              <p:nvPr/>
            </p:nvSpPr>
            <p:spPr>
              <a:xfrm rot="5400000">
                <a:off x="2141268" y="1587658"/>
                <a:ext cx="1828800" cy="592351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C52D136-1665-4D96-A0F0-B132E927EA20}"/>
                </a:ext>
              </a:extLst>
            </p:cNvPr>
            <p:cNvGrpSpPr/>
            <p:nvPr/>
          </p:nvGrpSpPr>
          <p:grpSpPr>
            <a:xfrm>
              <a:off x="1041725" y="2971685"/>
              <a:ext cx="10108550" cy="2944284"/>
              <a:chOff x="751229" y="3013951"/>
              <a:chExt cx="10108550" cy="2944284"/>
            </a:xfrm>
          </p:grpSpPr>
          <p:graphicFrame>
            <p:nvGraphicFramePr>
              <p:cNvPr id="47" name="차트 46">
                <a:extLst>
                  <a:ext uri="{FF2B5EF4-FFF2-40B4-BE49-F238E27FC236}">
                    <a16:creationId xmlns:a16="http://schemas.microsoft.com/office/drawing/2014/main" id="{08F12725-1150-45E9-B403-3FE6A1772A6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57453728"/>
                  </p:ext>
                </p:extLst>
              </p:nvPr>
            </p:nvGraphicFramePr>
            <p:xfrm>
              <a:off x="6443354" y="3013951"/>
              <a:ext cx="4416425" cy="294428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3CCB037-E531-427C-9E0D-91CFE5AFB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229" y="3961296"/>
                <a:ext cx="5811061" cy="895475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F46D32-3379-4FDC-A9C8-A446BD944A54}"/>
                  </a:ext>
                </a:extLst>
              </p:cNvPr>
              <p:cNvSpPr txBox="1"/>
              <p:nvPr/>
            </p:nvSpPr>
            <p:spPr>
              <a:xfrm>
                <a:off x="7096922" y="4921845"/>
                <a:ext cx="692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ea typeface="경기천년바탕 Regular" panose="02020503020101020101"/>
                  </a:rPr>
                  <a:t>30.9%</a:t>
                </a:r>
                <a:endParaRPr lang="ko-KR" altLang="en-US" sz="1400" dirty="0">
                  <a:ea typeface="경기천년바탕 Regular" panose="0202050302010102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91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1A3FE7-D133-478A-9E14-CD92DAB0F0A9}"/>
              </a:ext>
            </a:extLst>
          </p:cNvPr>
          <p:cNvGrpSpPr/>
          <p:nvPr/>
        </p:nvGrpSpPr>
        <p:grpSpPr>
          <a:xfrm>
            <a:off x="1952159" y="1535552"/>
            <a:ext cx="8192432" cy="4618938"/>
            <a:chOff x="639469" y="1393283"/>
            <a:chExt cx="8192432" cy="46189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A518CD-AB24-48F9-A436-BBD64169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0098" y="1793333"/>
              <a:ext cx="5471803" cy="4218888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6006708-881D-4496-9AA2-931F7FC9B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69" y="1896239"/>
              <a:ext cx="2066925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5CC2425-AF6B-42A0-A3E6-D5E13DA8C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69" y="1393283"/>
              <a:ext cx="1552575" cy="40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934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6468A1-78F5-4136-BC21-78CE9667C6D8}"/>
              </a:ext>
            </a:extLst>
          </p:cNvPr>
          <p:cNvGrpSpPr/>
          <p:nvPr/>
        </p:nvGrpSpPr>
        <p:grpSpPr>
          <a:xfrm>
            <a:off x="2297430" y="1661184"/>
            <a:ext cx="7597140" cy="4748673"/>
            <a:chOff x="2297430" y="1616204"/>
            <a:chExt cx="7597140" cy="47486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946A857-0C64-4095-BF34-578BC7D8E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7430" y="1616204"/>
              <a:ext cx="7597140" cy="2058088"/>
            </a:xfrm>
            <a:prstGeom prst="rect">
              <a:avLst/>
            </a:prstGeom>
          </p:spPr>
        </p:pic>
        <p:pic>
          <p:nvPicPr>
            <p:cNvPr id="23" name="Picture 2" descr="http://www.spavalley.co.kr/naturepark/pds/editor/IMG_5162.JPG">
              <a:extLst>
                <a:ext uri="{FF2B5EF4-FFF2-40B4-BE49-F238E27FC236}">
                  <a16:creationId xmlns:a16="http://schemas.microsoft.com/office/drawing/2014/main" id="{93F31E9C-BF3C-4803-88F3-4A07E3645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430" y="3704318"/>
              <a:ext cx="3992012" cy="266055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대구 최고 관광지 워터파크 스파밸리 전면 개장 - 경북일보 - 굿데이 굿뉴스">
              <a:extLst>
                <a:ext uri="{FF2B5EF4-FFF2-40B4-BE49-F238E27FC236}">
                  <a16:creationId xmlns:a16="http://schemas.microsoft.com/office/drawing/2014/main" id="{79AAB68C-5DE7-4D67-9416-0337A7BD7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4040" y="3693342"/>
              <a:ext cx="3568231" cy="267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69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0C274B-BCDE-4B5E-949C-E4ED9668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49" y="1535552"/>
            <a:ext cx="2143424" cy="666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0F3043-95D5-4FC8-8E67-57F437CB8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631" y="2321873"/>
            <a:ext cx="7622737" cy="373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B2A04-2928-40C2-8D1D-784C5072E347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2069D-4F8D-4805-A718-A002E3E6803E}"/>
              </a:ext>
            </a:extLst>
          </p:cNvPr>
          <p:cNvSpPr txBox="1"/>
          <p:nvPr/>
        </p:nvSpPr>
        <p:spPr>
          <a:xfrm>
            <a:off x="985416" y="683355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1-2.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기획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9" y="718919"/>
            <a:ext cx="236644" cy="2366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1898" y="6558742"/>
            <a:ext cx="2200102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-147" t="-27" r="-392" b="13"/>
          <a:stretch/>
        </p:blipFill>
        <p:spPr>
          <a:xfrm>
            <a:off x="3936987" y="1322499"/>
            <a:ext cx="4625375" cy="52362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0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1627</Words>
  <Application>Microsoft Office PowerPoint</Application>
  <PresentationFormat>와이드스크린</PresentationFormat>
  <Paragraphs>305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Pretendard</vt:lpstr>
      <vt:lpstr>경기천년바탕 Regular</vt:lpstr>
      <vt:lpstr>경기천년제목 Medium</vt:lpstr>
      <vt:lpstr>경기천년제목V Bold</vt:lpstr>
      <vt:lpstr>나눔스퀘어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jichan lim</cp:lastModifiedBy>
  <cp:revision>62</cp:revision>
  <dcterms:created xsi:type="dcterms:W3CDTF">2021-02-14T00:18:03Z</dcterms:created>
  <dcterms:modified xsi:type="dcterms:W3CDTF">2023-06-24T05:33:31Z</dcterms:modified>
</cp:coreProperties>
</file>